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10" r:id="rId1"/>
    <p:sldMasterId id="2147484970" r:id="rId2"/>
    <p:sldMasterId id="2147484972" r:id="rId3"/>
  </p:sldMasterIdLst>
  <p:notesMasterIdLst>
    <p:notesMasterId r:id="rId19"/>
  </p:notesMasterIdLst>
  <p:handoutMasterIdLst>
    <p:handoutMasterId r:id="rId20"/>
  </p:handoutMasterIdLst>
  <p:sldIdLst>
    <p:sldId id="728" r:id="rId4"/>
    <p:sldId id="729" r:id="rId5"/>
    <p:sldId id="730" r:id="rId6"/>
    <p:sldId id="731" r:id="rId7"/>
    <p:sldId id="732" r:id="rId8"/>
    <p:sldId id="733" r:id="rId9"/>
    <p:sldId id="734" r:id="rId10"/>
    <p:sldId id="735" r:id="rId11"/>
    <p:sldId id="736" r:id="rId12"/>
    <p:sldId id="737" r:id="rId13"/>
    <p:sldId id="738" r:id="rId14"/>
    <p:sldId id="739" r:id="rId15"/>
    <p:sldId id="740" r:id="rId16"/>
    <p:sldId id="741" r:id="rId17"/>
    <p:sldId id="742"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508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1747"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68412"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5078"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3330" algn="l" defTabSz="456668" rtl="0" eaLnBrk="1" latinLnBrk="0" hangingPunct="1">
      <a:defRPr sz="2400" kern="1200">
        <a:solidFill>
          <a:schemeClr val="tx1"/>
        </a:solidFill>
        <a:latin typeface="Arial" charset="0"/>
        <a:ea typeface="ＭＳ Ｐゴシック" charset="0"/>
        <a:cs typeface="ＭＳ Ｐゴシック" charset="0"/>
      </a:defRPr>
    </a:lvl6pPr>
    <a:lvl7pPr marL="2739993" algn="l" defTabSz="456668" rtl="0" eaLnBrk="1" latinLnBrk="0" hangingPunct="1">
      <a:defRPr sz="2400" kern="1200">
        <a:solidFill>
          <a:schemeClr val="tx1"/>
        </a:solidFill>
        <a:latin typeface="Arial" charset="0"/>
        <a:ea typeface="ＭＳ Ｐゴシック" charset="0"/>
        <a:cs typeface="ＭＳ Ｐゴシック" charset="0"/>
      </a:defRPr>
    </a:lvl7pPr>
    <a:lvl8pPr marL="3196660" algn="l" defTabSz="456668" rtl="0" eaLnBrk="1" latinLnBrk="0" hangingPunct="1">
      <a:defRPr sz="2400" kern="1200">
        <a:solidFill>
          <a:schemeClr val="tx1"/>
        </a:solidFill>
        <a:latin typeface="Arial" charset="0"/>
        <a:ea typeface="ＭＳ Ｐゴシック" charset="0"/>
        <a:cs typeface="ＭＳ Ｐゴシック" charset="0"/>
      </a:defRPr>
    </a:lvl8pPr>
    <a:lvl9pPr marL="3653324" algn="l" defTabSz="456668"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FFCC66"/>
    <a:srgbClr val="008000"/>
    <a:srgbClr val="FFFFFF"/>
    <a:srgbClr val="FF0000"/>
    <a:srgbClr val="00002E"/>
    <a:srgbClr val="24255E"/>
    <a:srgbClr val="3537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5" d="100"/>
          <a:sy n="95" d="100"/>
        </p:scale>
        <p:origin x="-1752" y="-1464"/>
      </p:cViewPr>
      <p:guideLst>
        <p:guide orient="horz" pos="1974"/>
        <p:guide pos="3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7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96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96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96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603143A-A3E0-B043-86FC-9B595FB73B1A}" type="slidenum">
              <a:rPr lang="en-US"/>
              <a:pPr>
                <a:defRPr/>
              </a:pPr>
              <a:t>‹#›</a:t>
            </a:fld>
            <a:endParaRPr lang="en-US"/>
          </a:p>
        </p:txBody>
      </p:sp>
    </p:spTree>
    <p:extLst>
      <p:ext uri="{BB962C8B-B14F-4D97-AF65-F5344CB8AC3E}">
        <p14:creationId xmlns:p14="http://schemas.microsoft.com/office/powerpoint/2010/main" val="92321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47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47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EAB6B68-2A5A-4F49-B4E1-F413EFB75EBF}" type="slidenum">
              <a:rPr lang="en-US"/>
              <a:pPr>
                <a:defRPr/>
              </a:pPr>
              <a:t>‹#›</a:t>
            </a:fld>
            <a:endParaRPr lang="en-US"/>
          </a:p>
        </p:txBody>
      </p:sp>
    </p:spTree>
    <p:extLst>
      <p:ext uri="{BB962C8B-B14F-4D97-AF65-F5344CB8AC3E}">
        <p14:creationId xmlns:p14="http://schemas.microsoft.com/office/powerpoint/2010/main" val="4048287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508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1747"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68412"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5078"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1995" algn="l" defTabSz="456400" rtl="0" eaLnBrk="1" latinLnBrk="0" hangingPunct="1">
      <a:defRPr sz="1200" kern="1200">
        <a:solidFill>
          <a:schemeClr val="tx1"/>
        </a:solidFill>
        <a:latin typeface="+mn-lt"/>
        <a:ea typeface="+mn-ea"/>
        <a:cs typeface="+mn-cs"/>
      </a:defRPr>
    </a:lvl6pPr>
    <a:lvl7pPr marL="2738391" algn="l" defTabSz="456400" rtl="0" eaLnBrk="1" latinLnBrk="0" hangingPunct="1">
      <a:defRPr sz="1200" kern="1200">
        <a:solidFill>
          <a:schemeClr val="tx1"/>
        </a:solidFill>
        <a:latin typeface="+mn-lt"/>
        <a:ea typeface="+mn-ea"/>
        <a:cs typeface="+mn-cs"/>
      </a:defRPr>
    </a:lvl7pPr>
    <a:lvl8pPr marL="3194792" algn="l" defTabSz="456400" rtl="0" eaLnBrk="1" latinLnBrk="0" hangingPunct="1">
      <a:defRPr sz="1200" kern="1200">
        <a:solidFill>
          <a:schemeClr val="tx1"/>
        </a:solidFill>
        <a:latin typeface="+mn-lt"/>
        <a:ea typeface="+mn-ea"/>
        <a:cs typeface="+mn-cs"/>
      </a:defRPr>
    </a:lvl8pPr>
    <a:lvl9pPr marL="3651189" algn="l" defTabSz="456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500">
                <a:solidFill>
                  <a:schemeClr val="tx1"/>
                </a:solidFill>
                <a:latin typeface="Arial" charset="0"/>
                <a:ea typeface="ＭＳ Ｐゴシック" charset="0"/>
                <a:cs typeface="ＭＳ Ｐゴシック" charset="0"/>
              </a:defRPr>
            </a:lvl1pPr>
            <a:lvl2pPr marL="742950" indent="-285750" defTabSz="923925" eaLnBrk="0" hangingPunct="0">
              <a:defRPr sz="2500">
                <a:solidFill>
                  <a:schemeClr val="tx1"/>
                </a:solidFill>
                <a:latin typeface="Arial" charset="0"/>
                <a:ea typeface="ＭＳ Ｐゴシック" charset="0"/>
              </a:defRPr>
            </a:lvl2pPr>
            <a:lvl3pPr marL="1143000" indent="-228600" defTabSz="923925" eaLnBrk="0" hangingPunct="0">
              <a:defRPr sz="2500">
                <a:solidFill>
                  <a:schemeClr val="tx1"/>
                </a:solidFill>
                <a:latin typeface="Arial" charset="0"/>
                <a:ea typeface="ＭＳ Ｐゴシック" charset="0"/>
              </a:defRPr>
            </a:lvl3pPr>
            <a:lvl4pPr marL="1600200" indent="-228600" defTabSz="923925" eaLnBrk="0" hangingPunct="0">
              <a:defRPr sz="2500">
                <a:solidFill>
                  <a:schemeClr val="tx1"/>
                </a:solidFill>
                <a:latin typeface="Arial" charset="0"/>
                <a:ea typeface="ＭＳ Ｐゴシック" charset="0"/>
              </a:defRPr>
            </a:lvl4pPr>
            <a:lvl5pPr marL="2057400" indent="-228600" defTabSz="923925" eaLnBrk="0" hangingPunct="0">
              <a:defRPr sz="25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25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25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25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B96860AC-FF65-394E-BE2D-02F232450052}" type="slidenum">
              <a:rPr lang="en-US" sz="1200">
                <a:solidFill>
                  <a:srgbClr val="000000"/>
                </a:solidFill>
              </a:rPr>
              <a:pPr eaLnBrk="1" hangingPunct="1"/>
              <a:t>4</a:t>
            </a:fld>
            <a:endParaRPr lang="en-US" sz="1200">
              <a:solidFill>
                <a:srgbClr val="000000"/>
              </a:solidFill>
            </a:endParaRPr>
          </a:p>
        </p:txBody>
      </p:sp>
      <p:sp>
        <p:nvSpPr>
          <p:cNvPr id="309250" name="Rectangle 2"/>
          <p:cNvSpPr>
            <a:spLocks noGrp="1" noRot="1" noChangeAspect="1" noChangeArrowheads="1" noTextEdit="1"/>
          </p:cNvSpPr>
          <p:nvPr>
            <p:ph type="sldImg"/>
          </p:nvPr>
        </p:nvSpPr>
        <p:spPr>
          <a:xfrm>
            <a:off x="2196996" y="685537"/>
            <a:ext cx="2464008" cy="3429791"/>
          </a:xfrm>
          <a:ln/>
        </p:spPr>
      </p:sp>
      <p:sp>
        <p:nvSpPr>
          <p:cNvPr id="309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p:cNvSpPr>
            <a:spLocks noGrp="1" noRot="1" noChangeAspect="1"/>
          </p:cNvSpPr>
          <p:nvPr>
            <p:ph type="sldImg"/>
          </p:nvPr>
        </p:nvSpPr>
        <p:spPr>
          <a:xfrm>
            <a:off x="2196996" y="685537"/>
            <a:ext cx="2464008" cy="3429791"/>
          </a:xfrm>
          <a:ln/>
        </p:spPr>
      </p:sp>
      <p:sp>
        <p:nvSpPr>
          <p:cNvPr id="311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Grouping of prochlorococcus with planctonic marine open ocean gamma suggest that the transfer took place in the open ocean environment, before the divergence of the different prochlorococci, and after the divergence from Synecchococci, the other group of small marine cyanobacteria.</a:t>
            </a:r>
          </a:p>
        </p:txBody>
      </p:sp>
      <p:sp>
        <p:nvSpPr>
          <p:cNvPr id="311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500">
                <a:solidFill>
                  <a:schemeClr val="tx1"/>
                </a:solidFill>
                <a:latin typeface="Arial" charset="0"/>
                <a:ea typeface="ＭＳ Ｐゴシック" charset="0"/>
                <a:cs typeface="ＭＳ Ｐゴシック" charset="0"/>
              </a:defRPr>
            </a:lvl1pPr>
            <a:lvl2pPr marL="742950" indent="-285750" defTabSz="923925" eaLnBrk="0" hangingPunct="0">
              <a:defRPr sz="2500">
                <a:solidFill>
                  <a:schemeClr val="tx1"/>
                </a:solidFill>
                <a:latin typeface="Arial" charset="0"/>
                <a:ea typeface="ＭＳ Ｐゴシック" charset="0"/>
              </a:defRPr>
            </a:lvl2pPr>
            <a:lvl3pPr marL="1143000" indent="-228600" defTabSz="923925" eaLnBrk="0" hangingPunct="0">
              <a:defRPr sz="2500">
                <a:solidFill>
                  <a:schemeClr val="tx1"/>
                </a:solidFill>
                <a:latin typeface="Arial" charset="0"/>
                <a:ea typeface="ＭＳ Ｐゴシック" charset="0"/>
              </a:defRPr>
            </a:lvl3pPr>
            <a:lvl4pPr marL="1600200" indent="-228600" defTabSz="923925" eaLnBrk="0" hangingPunct="0">
              <a:defRPr sz="2500">
                <a:solidFill>
                  <a:schemeClr val="tx1"/>
                </a:solidFill>
                <a:latin typeface="Arial" charset="0"/>
                <a:ea typeface="ＭＳ Ｐゴシック" charset="0"/>
              </a:defRPr>
            </a:lvl4pPr>
            <a:lvl5pPr marL="2057400" indent="-228600" defTabSz="923925" eaLnBrk="0" hangingPunct="0">
              <a:defRPr sz="25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25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25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25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AB9E3B0-F91E-EA4C-837F-598BB3CC94A0}" type="slidenum">
              <a:rPr lang="en-US" sz="1200">
                <a:solidFill>
                  <a:srgbClr val="000000"/>
                </a:solidFill>
              </a:rPr>
              <a:pPr eaLnBrk="1" hangingPunct="1"/>
              <a:t>5</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13FE1AF0-5E56-3741-8A79-54AAFF9FB40E}" type="slidenum">
              <a:rPr lang="en-US"/>
              <a:pPr>
                <a:defRPr/>
              </a:pPr>
              <a:t>‹#›</a:t>
            </a:fld>
            <a:endParaRPr lang="en-US"/>
          </a:p>
        </p:txBody>
      </p:sp>
    </p:spTree>
    <p:extLst>
      <p:ext uri="{BB962C8B-B14F-4D97-AF65-F5344CB8AC3E}">
        <p14:creationId xmlns:p14="http://schemas.microsoft.com/office/powerpoint/2010/main" val="387751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099D36B-6F8F-254A-8B8E-B1890AF6192D}" type="slidenum">
              <a:rPr lang="en-US"/>
              <a:pPr>
                <a:defRPr/>
              </a:pPr>
              <a:t>‹#›</a:t>
            </a:fld>
            <a:endParaRPr lang="en-US"/>
          </a:p>
        </p:txBody>
      </p:sp>
    </p:spTree>
    <p:extLst>
      <p:ext uri="{BB962C8B-B14F-4D97-AF65-F5344CB8AC3E}">
        <p14:creationId xmlns:p14="http://schemas.microsoft.com/office/powerpoint/2010/main" val="400833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08578" name="Rectangle 2"/>
          <p:cNvSpPr>
            <a:spLocks noGrp="1" noChangeArrowheads="1"/>
          </p:cNvSpPr>
          <p:nvPr>
            <p:ph type="ctrTitle"/>
          </p:nvPr>
        </p:nvSpPr>
        <p:spPr>
          <a:xfrm>
            <a:off x="685546" y="2514320"/>
            <a:ext cx="7772977" cy="1372721"/>
          </a:xfrm>
        </p:spPr>
        <p:txBody>
          <a:bodyPr/>
          <a:lstStyle>
            <a:lvl1pPr>
              <a:defRPr/>
            </a:lvl1pPr>
          </a:lstStyle>
          <a:p>
            <a:r>
              <a:rPr lang="en-US"/>
              <a:t>Click to edit Master title style</a:t>
            </a:r>
          </a:p>
        </p:txBody>
      </p:sp>
      <p:sp>
        <p:nvSpPr>
          <p:cNvPr id="408579" name="Rectangle 3"/>
          <p:cNvSpPr>
            <a:spLocks noGrp="1" noChangeArrowheads="1"/>
          </p:cNvSpPr>
          <p:nvPr>
            <p:ph type="subTitle" idx="1"/>
          </p:nvPr>
        </p:nvSpPr>
        <p:spPr>
          <a:xfrm>
            <a:off x="1371057" y="4343681"/>
            <a:ext cx="6401955" cy="1448360"/>
          </a:xfrm>
        </p:spPr>
        <p:txBody>
          <a:bodyPr/>
          <a:lstStyle>
            <a:lvl1pPr marL="0" indent="0" algn="ctr">
              <a:buFont typeface="Wingdings" pitchFamily="92" charset="2"/>
              <a:buNone/>
              <a:defRPr sz="25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04A406-9548-A142-B533-CEAC15D703E5}" type="slidenum">
              <a:rPr lang="en-US">
                <a:ea typeface="ＭＳ Ｐゴシック"/>
                <a:cs typeface="ＭＳ Ｐゴシック"/>
              </a:rPr>
              <a:pPr>
                <a:defRPr/>
              </a:pPr>
              <a:t>‹#›</a:t>
            </a:fld>
            <a:endParaRPr lang="en-US">
              <a:ea typeface="ＭＳ Ｐゴシック"/>
              <a:cs typeface="ＭＳ Ｐゴシック"/>
            </a:endParaRPr>
          </a:p>
        </p:txBody>
      </p:sp>
    </p:spTree>
    <p:extLst>
      <p:ext uri="{BB962C8B-B14F-4D97-AF65-F5344CB8AC3E}">
        <p14:creationId xmlns:p14="http://schemas.microsoft.com/office/powerpoint/2010/main" val="92751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9B6790-329D-5644-8823-B4FC7290855C}" type="datetime1">
              <a:rPr lang="en-US"/>
              <a:pPr>
                <a:defRPr/>
              </a:pPr>
              <a:t>12/4/14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029743-962B-6C4F-B555-9C80C2AA5905}" type="slidenum">
              <a:rPr lang="en-US"/>
              <a:pPr>
                <a:defRPr/>
              </a:pPr>
              <a:t>‹#›</a:t>
            </a:fld>
            <a:endParaRPr lang="en-US"/>
          </a:p>
        </p:txBody>
      </p:sp>
    </p:spTree>
    <p:extLst>
      <p:ext uri="{BB962C8B-B14F-4D97-AF65-F5344CB8AC3E}">
        <p14:creationId xmlns:p14="http://schemas.microsoft.com/office/powerpoint/2010/main" val="247764835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22" tIns="45662" rIns="91322" bIns="4566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22" tIns="45662" rIns="91322" bIns="456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22" tIns="45662" rIns="91322" bIns="45662" numCol="1" anchor="t" anchorCtr="0" compatLnSpc="1">
            <a:prstTxWarp prst="textNoShape">
              <a:avLst/>
            </a:prstTxWarp>
          </a:bodyPr>
          <a:lstStyle>
            <a:lvl1pPr>
              <a:defRPr sz="1400" b="0">
                <a:solidFill>
                  <a:srgbClr val="000000"/>
                </a:solidFill>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22" tIns="45662" rIns="91322" bIns="45662" numCol="1" anchor="t" anchorCtr="0" compatLnSpc="1">
            <a:prstTxWarp prst="textNoShape">
              <a:avLst/>
            </a:prstTxWarp>
          </a:bodyPr>
          <a:lstStyle>
            <a:lvl1pPr algn="ctr">
              <a:defRPr sz="1400" b="0">
                <a:solidFill>
                  <a:srgbClr val="000000"/>
                </a:solidFill>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22" tIns="45662" rIns="91322" bIns="45662" numCol="1" anchor="t" anchorCtr="0" compatLnSpc="1">
            <a:prstTxWarp prst="textNoShape">
              <a:avLst/>
            </a:prstTxWarp>
          </a:bodyPr>
          <a:lstStyle>
            <a:lvl1pPr algn="r">
              <a:defRPr sz="1400" b="0">
                <a:solidFill>
                  <a:srgbClr val="000000"/>
                </a:solidFill>
                <a:latin typeface="Times New Roman" charset="0"/>
              </a:defRPr>
            </a:lvl1pPr>
          </a:lstStyle>
          <a:p>
            <a:pPr>
              <a:defRPr/>
            </a:pPr>
            <a:fld id="{369D514B-E58A-464F-A1D6-5FC84B6A35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45" r:id="rId1"/>
    <p:sldLayoutId id="2147484969"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6614" algn="ctr" rtl="0" fontAlgn="base">
        <a:spcBef>
          <a:spcPct val="0"/>
        </a:spcBef>
        <a:spcAft>
          <a:spcPct val="0"/>
        </a:spcAft>
        <a:defRPr sz="4400">
          <a:solidFill>
            <a:schemeClr val="tx2"/>
          </a:solidFill>
          <a:latin typeface="Times New Roman" charset="0"/>
        </a:defRPr>
      </a:lvl6pPr>
      <a:lvl7pPr marL="913224" algn="ctr" rtl="0" fontAlgn="base">
        <a:spcBef>
          <a:spcPct val="0"/>
        </a:spcBef>
        <a:spcAft>
          <a:spcPct val="0"/>
        </a:spcAft>
        <a:defRPr sz="4400">
          <a:solidFill>
            <a:schemeClr val="tx2"/>
          </a:solidFill>
          <a:latin typeface="Times New Roman" charset="0"/>
        </a:defRPr>
      </a:lvl7pPr>
      <a:lvl8pPr marL="1369838" algn="ctr" rtl="0" fontAlgn="base">
        <a:spcBef>
          <a:spcPct val="0"/>
        </a:spcBef>
        <a:spcAft>
          <a:spcPct val="0"/>
        </a:spcAft>
        <a:defRPr sz="4400">
          <a:solidFill>
            <a:schemeClr val="tx2"/>
          </a:solidFill>
          <a:latin typeface="Times New Roman" charset="0"/>
        </a:defRPr>
      </a:lvl8pPr>
      <a:lvl9pPr marL="1826449" algn="ctr" rtl="0" fontAlgn="base">
        <a:spcBef>
          <a:spcPct val="0"/>
        </a:spcBef>
        <a:spcAft>
          <a:spcPct val="0"/>
        </a:spcAft>
        <a:defRPr sz="4400">
          <a:solidFill>
            <a:schemeClr val="tx2"/>
          </a:solidFill>
          <a:latin typeface="Times New Roman" charset="0"/>
        </a:defRPr>
      </a:lvl9pPr>
    </p:titleStyle>
    <p:bodyStyle>
      <a:lvl1pPr marL="340915" indent="-340915"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0494" indent="-283831" algn="l" rtl="0" eaLnBrk="0" fontAlgn="base" hangingPunct="0">
        <a:spcBef>
          <a:spcPct val="20000"/>
        </a:spcBef>
        <a:spcAft>
          <a:spcPct val="0"/>
        </a:spcAft>
        <a:buChar char="–"/>
        <a:defRPr sz="2800">
          <a:solidFill>
            <a:schemeClr val="tx1"/>
          </a:solidFill>
          <a:latin typeface="+mn-lt"/>
          <a:ea typeface="ＭＳ Ｐゴシック" charset="-128"/>
        </a:defRPr>
      </a:lvl2pPr>
      <a:lvl3pPr marL="1140079" indent="-226751" algn="l" rtl="0" eaLnBrk="0" fontAlgn="base" hangingPunct="0">
        <a:spcBef>
          <a:spcPct val="20000"/>
        </a:spcBef>
        <a:spcAft>
          <a:spcPct val="0"/>
        </a:spcAft>
        <a:buChar char="•"/>
        <a:defRPr sz="2400">
          <a:solidFill>
            <a:schemeClr val="tx1"/>
          </a:solidFill>
          <a:latin typeface="+mn-lt"/>
          <a:ea typeface="ＭＳ Ｐゴシック" charset="-128"/>
        </a:defRPr>
      </a:lvl3pPr>
      <a:lvl4pPr marL="1596746" indent="-226751" algn="l" rtl="0" eaLnBrk="0" fontAlgn="base" hangingPunct="0">
        <a:spcBef>
          <a:spcPct val="20000"/>
        </a:spcBef>
        <a:spcAft>
          <a:spcPct val="0"/>
        </a:spcAft>
        <a:buChar char="–"/>
        <a:defRPr sz="2000">
          <a:solidFill>
            <a:schemeClr val="tx1"/>
          </a:solidFill>
          <a:latin typeface="+mn-lt"/>
          <a:ea typeface="ＭＳ Ｐゴシック" charset="-128"/>
        </a:defRPr>
      </a:lvl4pPr>
      <a:lvl5pPr marL="2053411" indent="-226751" algn="l" rtl="0" eaLnBrk="0" fontAlgn="base" hangingPunct="0">
        <a:spcBef>
          <a:spcPct val="20000"/>
        </a:spcBef>
        <a:spcAft>
          <a:spcPct val="0"/>
        </a:spcAft>
        <a:buChar char="»"/>
        <a:defRPr sz="2000">
          <a:solidFill>
            <a:schemeClr val="tx1"/>
          </a:solidFill>
          <a:latin typeface="+mn-lt"/>
          <a:ea typeface="ＭＳ Ｐゴシック" charset="-128"/>
        </a:defRPr>
      </a:lvl5pPr>
      <a:lvl6pPr marL="2511368" indent="-228308" algn="l" rtl="0" fontAlgn="base">
        <a:spcBef>
          <a:spcPct val="20000"/>
        </a:spcBef>
        <a:spcAft>
          <a:spcPct val="0"/>
        </a:spcAft>
        <a:buChar char="»"/>
        <a:defRPr sz="2000">
          <a:solidFill>
            <a:schemeClr val="tx1"/>
          </a:solidFill>
          <a:latin typeface="+mn-lt"/>
          <a:ea typeface="ＭＳ Ｐゴシック" charset="-128"/>
        </a:defRPr>
      </a:lvl6pPr>
      <a:lvl7pPr marL="2967981" indent="-228308" algn="l" rtl="0" fontAlgn="base">
        <a:spcBef>
          <a:spcPct val="20000"/>
        </a:spcBef>
        <a:spcAft>
          <a:spcPct val="0"/>
        </a:spcAft>
        <a:buChar char="»"/>
        <a:defRPr sz="2000">
          <a:solidFill>
            <a:schemeClr val="tx1"/>
          </a:solidFill>
          <a:latin typeface="+mn-lt"/>
          <a:ea typeface="ＭＳ Ｐゴシック" charset="-128"/>
        </a:defRPr>
      </a:lvl7pPr>
      <a:lvl8pPr marL="3424592" indent="-228308" algn="l" rtl="0" fontAlgn="base">
        <a:spcBef>
          <a:spcPct val="20000"/>
        </a:spcBef>
        <a:spcAft>
          <a:spcPct val="0"/>
        </a:spcAft>
        <a:buChar char="»"/>
        <a:defRPr sz="2000">
          <a:solidFill>
            <a:schemeClr val="tx1"/>
          </a:solidFill>
          <a:latin typeface="+mn-lt"/>
          <a:ea typeface="ＭＳ Ｐゴシック" charset="-128"/>
        </a:defRPr>
      </a:lvl8pPr>
      <a:lvl9pPr marL="3881202" indent="-228308"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614" rtl="0" eaLnBrk="1" latinLnBrk="0" hangingPunct="1">
        <a:defRPr sz="1800" kern="1200">
          <a:solidFill>
            <a:schemeClr val="tx1"/>
          </a:solidFill>
          <a:latin typeface="+mn-lt"/>
          <a:ea typeface="+mn-ea"/>
          <a:cs typeface="+mn-cs"/>
        </a:defRPr>
      </a:lvl1pPr>
      <a:lvl2pPr marL="456614" algn="l" defTabSz="456614" rtl="0" eaLnBrk="1" latinLnBrk="0" hangingPunct="1">
        <a:defRPr sz="1800" kern="1200">
          <a:solidFill>
            <a:schemeClr val="tx1"/>
          </a:solidFill>
          <a:latin typeface="+mn-lt"/>
          <a:ea typeface="+mn-ea"/>
          <a:cs typeface="+mn-cs"/>
        </a:defRPr>
      </a:lvl2pPr>
      <a:lvl3pPr marL="913224" algn="l" defTabSz="456614" rtl="0" eaLnBrk="1" latinLnBrk="0" hangingPunct="1">
        <a:defRPr sz="1800" kern="1200">
          <a:solidFill>
            <a:schemeClr val="tx1"/>
          </a:solidFill>
          <a:latin typeface="+mn-lt"/>
          <a:ea typeface="+mn-ea"/>
          <a:cs typeface="+mn-cs"/>
        </a:defRPr>
      </a:lvl3pPr>
      <a:lvl4pPr marL="1369838" algn="l" defTabSz="456614" rtl="0" eaLnBrk="1" latinLnBrk="0" hangingPunct="1">
        <a:defRPr sz="1800" kern="1200">
          <a:solidFill>
            <a:schemeClr val="tx1"/>
          </a:solidFill>
          <a:latin typeface="+mn-lt"/>
          <a:ea typeface="+mn-ea"/>
          <a:cs typeface="+mn-cs"/>
        </a:defRPr>
      </a:lvl4pPr>
      <a:lvl5pPr marL="1826449" algn="l" defTabSz="456614" rtl="0" eaLnBrk="1" latinLnBrk="0" hangingPunct="1">
        <a:defRPr sz="1800" kern="1200">
          <a:solidFill>
            <a:schemeClr val="tx1"/>
          </a:solidFill>
          <a:latin typeface="+mn-lt"/>
          <a:ea typeface="+mn-ea"/>
          <a:cs typeface="+mn-cs"/>
        </a:defRPr>
      </a:lvl5pPr>
      <a:lvl6pPr marL="2283063" algn="l" defTabSz="456614" rtl="0" eaLnBrk="1" latinLnBrk="0" hangingPunct="1">
        <a:defRPr sz="1800" kern="1200">
          <a:solidFill>
            <a:schemeClr val="tx1"/>
          </a:solidFill>
          <a:latin typeface="+mn-lt"/>
          <a:ea typeface="+mn-ea"/>
          <a:cs typeface="+mn-cs"/>
        </a:defRPr>
      </a:lvl6pPr>
      <a:lvl7pPr marL="2739672" algn="l" defTabSz="456614" rtl="0" eaLnBrk="1" latinLnBrk="0" hangingPunct="1">
        <a:defRPr sz="1800" kern="1200">
          <a:solidFill>
            <a:schemeClr val="tx1"/>
          </a:solidFill>
          <a:latin typeface="+mn-lt"/>
          <a:ea typeface="+mn-ea"/>
          <a:cs typeface="+mn-cs"/>
        </a:defRPr>
      </a:lvl7pPr>
      <a:lvl8pPr marL="3196287" algn="l" defTabSz="456614" rtl="0" eaLnBrk="1" latinLnBrk="0" hangingPunct="1">
        <a:defRPr sz="1800" kern="1200">
          <a:solidFill>
            <a:schemeClr val="tx1"/>
          </a:solidFill>
          <a:latin typeface="+mn-lt"/>
          <a:ea typeface="+mn-ea"/>
          <a:cs typeface="+mn-cs"/>
        </a:defRPr>
      </a:lvl8pPr>
      <a:lvl9pPr marL="3652897" algn="l" defTabSz="45661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34"/>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xfrm>
            <a:off x="685519" y="609320"/>
            <a:ext cx="77729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1743" tIns="40870" rIns="81743" bIns="40870" numCol="1" anchor="ctr" anchorCtr="0" compatLnSpc="1">
            <a:prstTxWarp prst="textNoShape">
              <a:avLst/>
            </a:prstTxWarp>
          </a:bodyPr>
          <a:lstStyle/>
          <a:p>
            <a:pPr lvl="0"/>
            <a:r>
              <a:rPr lang="en-US"/>
              <a:t>Click to edit Master title style</a:t>
            </a:r>
          </a:p>
        </p:txBody>
      </p:sp>
      <p:sp>
        <p:nvSpPr>
          <p:cNvPr id="155651" name="Rectangle 3"/>
          <p:cNvSpPr>
            <a:spLocks noGrp="1" noChangeArrowheads="1"/>
          </p:cNvSpPr>
          <p:nvPr>
            <p:ph type="body" idx="1"/>
          </p:nvPr>
        </p:nvSpPr>
        <p:spPr bwMode="auto">
          <a:xfrm>
            <a:off x="685519" y="1982048"/>
            <a:ext cx="7772977" cy="4113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81743" tIns="40870" rIns="81743" bIns="4087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7556" name="Rectangle 4"/>
          <p:cNvSpPr>
            <a:spLocks noGrp="1" noChangeArrowheads="1"/>
          </p:cNvSpPr>
          <p:nvPr>
            <p:ph type="dt" sz="half" idx="2"/>
          </p:nvPr>
        </p:nvSpPr>
        <p:spPr bwMode="auto">
          <a:xfrm>
            <a:off x="685512" y="6248684"/>
            <a:ext cx="1905000" cy="456640"/>
          </a:xfrm>
          <a:prstGeom prst="rect">
            <a:avLst/>
          </a:prstGeom>
          <a:noFill/>
          <a:ln w="9525">
            <a:noFill/>
            <a:miter lim="800000"/>
            <a:headEnd/>
            <a:tailEnd/>
          </a:ln>
          <a:effectLst/>
        </p:spPr>
        <p:txBody>
          <a:bodyPr vert="horz" wrap="square" lIns="81743" tIns="40870" rIns="81743" bIns="40870" numCol="1" anchor="t" anchorCtr="0" compatLnSpc="1">
            <a:prstTxWarp prst="textNoShape">
              <a:avLst/>
            </a:prstTxWarp>
          </a:bodyPr>
          <a:lstStyle>
            <a:lvl1pPr eaLnBrk="0" hangingPunct="0">
              <a:defRPr sz="1300" smtClean="0">
                <a:solidFill>
                  <a:srgbClr val="FFFFFF"/>
                </a:solidFill>
                <a:latin typeface="Tahoma" charset="0"/>
              </a:defRPr>
            </a:lvl1pPr>
          </a:lstStyle>
          <a:p>
            <a:pPr>
              <a:defRPr/>
            </a:pPr>
            <a:endParaRPr lang="en-US"/>
          </a:p>
        </p:txBody>
      </p:sp>
      <p:sp>
        <p:nvSpPr>
          <p:cNvPr id="407557" name="Rectangle 5"/>
          <p:cNvSpPr>
            <a:spLocks noGrp="1" noChangeArrowheads="1"/>
          </p:cNvSpPr>
          <p:nvPr>
            <p:ph type="ftr" sz="quarter" idx="3"/>
          </p:nvPr>
        </p:nvSpPr>
        <p:spPr bwMode="auto">
          <a:xfrm>
            <a:off x="3124496" y="6248684"/>
            <a:ext cx="2895023" cy="456640"/>
          </a:xfrm>
          <a:prstGeom prst="rect">
            <a:avLst/>
          </a:prstGeom>
          <a:noFill/>
          <a:ln w="9525">
            <a:noFill/>
            <a:miter lim="800000"/>
            <a:headEnd/>
            <a:tailEnd/>
          </a:ln>
          <a:effectLst/>
        </p:spPr>
        <p:txBody>
          <a:bodyPr vert="horz" wrap="square" lIns="81743" tIns="40870" rIns="81743" bIns="40870" numCol="1" anchor="t" anchorCtr="0" compatLnSpc="1">
            <a:prstTxWarp prst="textNoShape">
              <a:avLst/>
            </a:prstTxWarp>
          </a:bodyPr>
          <a:lstStyle>
            <a:lvl1pPr algn="ctr" eaLnBrk="0" hangingPunct="0">
              <a:defRPr sz="1300" smtClean="0">
                <a:solidFill>
                  <a:srgbClr val="FFFFFF"/>
                </a:solidFill>
                <a:latin typeface="Tahoma" charset="0"/>
              </a:defRPr>
            </a:lvl1pPr>
          </a:lstStyle>
          <a:p>
            <a:pPr>
              <a:defRPr/>
            </a:pPr>
            <a:endParaRPr lang="en-US"/>
          </a:p>
        </p:txBody>
      </p:sp>
      <p:sp>
        <p:nvSpPr>
          <p:cNvPr id="407558" name="Rectangle 6"/>
          <p:cNvSpPr>
            <a:spLocks noGrp="1" noChangeArrowheads="1"/>
          </p:cNvSpPr>
          <p:nvPr>
            <p:ph type="sldNum" sz="quarter" idx="4"/>
          </p:nvPr>
        </p:nvSpPr>
        <p:spPr bwMode="auto">
          <a:xfrm>
            <a:off x="6553489" y="6248684"/>
            <a:ext cx="1905000" cy="456640"/>
          </a:xfrm>
          <a:prstGeom prst="rect">
            <a:avLst/>
          </a:prstGeom>
          <a:noFill/>
          <a:ln w="9525">
            <a:noFill/>
            <a:miter lim="800000"/>
            <a:headEnd/>
            <a:tailEnd/>
          </a:ln>
          <a:effectLst/>
        </p:spPr>
        <p:txBody>
          <a:bodyPr vert="horz" wrap="square" lIns="81743" tIns="40870" rIns="81743" bIns="40870" numCol="1" anchor="t" anchorCtr="0" compatLnSpc="1">
            <a:prstTxWarp prst="textNoShape">
              <a:avLst/>
            </a:prstTxWarp>
          </a:bodyPr>
          <a:lstStyle>
            <a:lvl1pPr algn="r" eaLnBrk="0" hangingPunct="0">
              <a:defRPr sz="1300" smtClean="0">
                <a:solidFill>
                  <a:srgbClr val="FFFFFF"/>
                </a:solidFill>
                <a:latin typeface="Tahoma" charset="0"/>
              </a:defRPr>
            </a:lvl1pPr>
          </a:lstStyle>
          <a:p>
            <a:pPr>
              <a:defRPr/>
            </a:pPr>
            <a:fld id="{75D9D1EB-D779-6344-A240-9E72D8B3630A}" type="slidenum">
              <a:rPr lang="en-US"/>
              <a:pPr>
                <a:defRPr/>
              </a:pPr>
              <a:t>‹#›</a:t>
            </a:fld>
            <a:endParaRPr lang="en-US"/>
          </a:p>
        </p:txBody>
      </p:sp>
    </p:spTree>
    <p:extLst>
      <p:ext uri="{BB962C8B-B14F-4D97-AF65-F5344CB8AC3E}">
        <p14:creationId xmlns:p14="http://schemas.microsoft.com/office/powerpoint/2010/main" val="1727480897"/>
      </p:ext>
    </p:extLst>
  </p:cSld>
  <p:clrMap bg1="lt1" tx1="dk1" bg2="lt2" tx2="dk2" accent1="accent1" accent2="accent2" accent3="accent3" accent4="accent4" accent5="accent5" accent6="accent6" hlink="hlink" folHlink="folHlink"/>
  <p:sldLayoutIdLst>
    <p:sldLayoutId id="2147484971" r:id="rId1"/>
  </p:sldLayoutIdLst>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92" charset="0"/>
          <a:ea typeface="ＭＳ Ｐゴシック" pitchFamily="92" charset="-128"/>
          <a:cs typeface="ＭＳ Ｐゴシック" pitchFamily="92" charset="-128"/>
        </a:defRPr>
      </a:lvl2pPr>
      <a:lvl3pPr algn="ctr" rtl="0" eaLnBrk="0" fontAlgn="base" hangingPunct="0">
        <a:spcBef>
          <a:spcPct val="0"/>
        </a:spcBef>
        <a:spcAft>
          <a:spcPct val="0"/>
        </a:spcAft>
        <a:defRPr sz="3900">
          <a:solidFill>
            <a:schemeClr val="tx2"/>
          </a:solidFill>
          <a:latin typeface="Tahoma" pitchFamily="92" charset="0"/>
          <a:ea typeface="ＭＳ Ｐゴシック" pitchFamily="92" charset="-128"/>
          <a:cs typeface="ＭＳ Ｐゴシック" pitchFamily="92" charset="-128"/>
        </a:defRPr>
      </a:lvl3pPr>
      <a:lvl4pPr algn="ctr" rtl="0" eaLnBrk="0" fontAlgn="base" hangingPunct="0">
        <a:spcBef>
          <a:spcPct val="0"/>
        </a:spcBef>
        <a:spcAft>
          <a:spcPct val="0"/>
        </a:spcAft>
        <a:defRPr sz="3900">
          <a:solidFill>
            <a:schemeClr val="tx2"/>
          </a:solidFill>
          <a:latin typeface="Tahoma" pitchFamily="92" charset="0"/>
          <a:ea typeface="ＭＳ Ｐゴシック" pitchFamily="92" charset="-128"/>
          <a:cs typeface="ＭＳ Ｐゴシック" pitchFamily="92" charset="-128"/>
        </a:defRPr>
      </a:lvl4pPr>
      <a:lvl5pPr algn="ctr" rtl="0" eaLnBrk="0" fontAlgn="base" hangingPunct="0">
        <a:spcBef>
          <a:spcPct val="0"/>
        </a:spcBef>
        <a:spcAft>
          <a:spcPct val="0"/>
        </a:spcAft>
        <a:defRPr sz="3900">
          <a:solidFill>
            <a:schemeClr val="tx2"/>
          </a:solidFill>
          <a:latin typeface="Tahoma" pitchFamily="92" charset="0"/>
          <a:ea typeface="ＭＳ Ｐゴシック" pitchFamily="92" charset="-128"/>
          <a:cs typeface="ＭＳ Ｐゴシック" pitchFamily="92" charset="-128"/>
        </a:defRPr>
      </a:lvl5pPr>
      <a:lvl6pPr marL="408660" algn="ctr" rtl="0" fontAlgn="base">
        <a:spcBef>
          <a:spcPct val="0"/>
        </a:spcBef>
        <a:spcAft>
          <a:spcPct val="0"/>
        </a:spcAft>
        <a:defRPr sz="3900">
          <a:solidFill>
            <a:schemeClr val="tx2"/>
          </a:solidFill>
          <a:latin typeface="Tahoma" pitchFamily="92" charset="0"/>
          <a:ea typeface="ＭＳ Ｐゴシック" pitchFamily="92" charset="-128"/>
          <a:cs typeface="ＭＳ Ｐゴシック" pitchFamily="92" charset="-128"/>
        </a:defRPr>
      </a:lvl6pPr>
      <a:lvl7pPr marL="817322" algn="ctr" rtl="0" fontAlgn="base">
        <a:spcBef>
          <a:spcPct val="0"/>
        </a:spcBef>
        <a:spcAft>
          <a:spcPct val="0"/>
        </a:spcAft>
        <a:defRPr sz="3900">
          <a:solidFill>
            <a:schemeClr val="tx2"/>
          </a:solidFill>
          <a:latin typeface="Tahoma" pitchFamily="92" charset="0"/>
          <a:ea typeface="ＭＳ Ｐゴシック" pitchFamily="92" charset="-128"/>
          <a:cs typeface="ＭＳ Ｐゴシック" pitchFamily="92" charset="-128"/>
        </a:defRPr>
      </a:lvl7pPr>
      <a:lvl8pPr marL="1225988" algn="ctr" rtl="0" fontAlgn="base">
        <a:spcBef>
          <a:spcPct val="0"/>
        </a:spcBef>
        <a:spcAft>
          <a:spcPct val="0"/>
        </a:spcAft>
        <a:defRPr sz="3900">
          <a:solidFill>
            <a:schemeClr val="tx2"/>
          </a:solidFill>
          <a:latin typeface="Tahoma" pitchFamily="92" charset="0"/>
          <a:ea typeface="ＭＳ Ｐゴシック" pitchFamily="92" charset="-128"/>
          <a:cs typeface="ＭＳ Ｐゴシック" pitchFamily="92" charset="-128"/>
        </a:defRPr>
      </a:lvl8pPr>
      <a:lvl9pPr marL="1634649" algn="ctr" rtl="0" fontAlgn="base">
        <a:spcBef>
          <a:spcPct val="0"/>
        </a:spcBef>
        <a:spcAft>
          <a:spcPct val="0"/>
        </a:spcAft>
        <a:defRPr sz="3900">
          <a:solidFill>
            <a:schemeClr val="tx2"/>
          </a:solidFill>
          <a:latin typeface="Tahoma" pitchFamily="92" charset="0"/>
          <a:ea typeface="ＭＳ Ｐゴシック" pitchFamily="92" charset="-128"/>
          <a:cs typeface="ＭＳ Ｐゴシック" pitchFamily="92" charset="-128"/>
        </a:defRPr>
      </a:lvl9pPr>
    </p:titleStyle>
    <p:bodyStyle>
      <a:lvl1pPr marL="303196" indent="-303196" algn="l" rtl="0" eaLnBrk="0" fontAlgn="base" hangingPunct="0">
        <a:spcBef>
          <a:spcPct val="20000"/>
        </a:spcBef>
        <a:spcAft>
          <a:spcPct val="0"/>
        </a:spcAft>
        <a:buFont typeface="Wingdings" charset="0"/>
        <a:buChar char=""/>
        <a:defRPr sz="2900">
          <a:solidFill>
            <a:schemeClr val="tx1"/>
          </a:solidFill>
          <a:latin typeface="+mn-lt"/>
          <a:ea typeface="+mn-ea"/>
          <a:cs typeface="+mn-cs"/>
        </a:defRPr>
      </a:lvl1pPr>
      <a:lvl2pPr marL="660483" indent="-251953" algn="l" rtl="0" eaLnBrk="0" fontAlgn="base" hangingPunct="0">
        <a:spcBef>
          <a:spcPct val="20000"/>
        </a:spcBef>
        <a:spcAft>
          <a:spcPct val="0"/>
        </a:spcAft>
        <a:buFont typeface="Wingdings" charset="0"/>
        <a:buChar char=""/>
        <a:defRPr sz="2500">
          <a:solidFill>
            <a:schemeClr val="tx1"/>
          </a:solidFill>
          <a:latin typeface="+mn-lt"/>
          <a:ea typeface="+mn-ea"/>
        </a:defRPr>
      </a:lvl2pPr>
      <a:lvl3pPr marL="1019195" indent="-200709" algn="l" rtl="0" eaLnBrk="0" fontAlgn="base" hangingPunct="0">
        <a:spcBef>
          <a:spcPct val="20000"/>
        </a:spcBef>
        <a:spcAft>
          <a:spcPct val="0"/>
        </a:spcAft>
        <a:buFont typeface="Wingdings" charset="0"/>
        <a:buChar char=""/>
        <a:defRPr sz="2200">
          <a:solidFill>
            <a:schemeClr val="tx1"/>
          </a:solidFill>
          <a:latin typeface="+mn-lt"/>
          <a:ea typeface="+mn-ea"/>
        </a:defRPr>
      </a:lvl3pPr>
      <a:lvl4pPr marL="1427728" indent="-200709" algn="l" rtl="0" eaLnBrk="0" fontAlgn="base" hangingPunct="0">
        <a:spcBef>
          <a:spcPct val="20000"/>
        </a:spcBef>
        <a:spcAft>
          <a:spcPct val="0"/>
        </a:spcAft>
        <a:buFont typeface="Wingdings" charset="0"/>
        <a:buChar char=""/>
        <a:defRPr sz="1800">
          <a:solidFill>
            <a:schemeClr val="tx1"/>
          </a:solidFill>
          <a:latin typeface="+mn-lt"/>
          <a:ea typeface="+mn-ea"/>
        </a:defRPr>
      </a:lvl4pPr>
      <a:lvl5pPr marL="1836262" indent="-200709" algn="l" rtl="0" eaLnBrk="0" fontAlgn="base" hangingPunct="0">
        <a:spcBef>
          <a:spcPct val="20000"/>
        </a:spcBef>
        <a:spcAft>
          <a:spcPct val="0"/>
        </a:spcAft>
        <a:buFont typeface="Wingdings" charset="0"/>
        <a:buChar char=""/>
        <a:defRPr sz="1800">
          <a:solidFill>
            <a:schemeClr val="tx1"/>
          </a:solidFill>
          <a:latin typeface="+mn-lt"/>
          <a:ea typeface="+mn-ea"/>
        </a:defRPr>
      </a:lvl5pPr>
      <a:lvl6pPr marL="2247653" indent="-204330" algn="l" rtl="0" fontAlgn="base">
        <a:spcBef>
          <a:spcPct val="20000"/>
        </a:spcBef>
        <a:spcAft>
          <a:spcPct val="0"/>
        </a:spcAft>
        <a:buFont typeface="Wingdings" pitchFamily="92" charset="2"/>
        <a:buChar char=""/>
        <a:defRPr sz="1800">
          <a:solidFill>
            <a:schemeClr val="tx1"/>
          </a:solidFill>
          <a:latin typeface="+mn-lt"/>
          <a:ea typeface="+mn-ea"/>
        </a:defRPr>
      </a:lvl6pPr>
      <a:lvl7pPr marL="2656312" indent="-204330" algn="l" rtl="0" fontAlgn="base">
        <a:spcBef>
          <a:spcPct val="20000"/>
        </a:spcBef>
        <a:spcAft>
          <a:spcPct val="0"/>
        </a:spcAft>
        <a:buFont typeface="Wingdings" pitchFamily="92" charset="2"/>
        <a:buChar char=""/>
        <a:defRPr sz="1800">
          <a:solidFill>
            <a:schemeClr val="tx1"/>
          </a:solidFill>
          <a:latin typeface="+mn-lt"/>
          <a:ea typeface="+mn-ea"/>
        </a:defRPr>
      </a:lvl7pPr>
      <a:lvl8pPr marL="3064984" indent="-204330" algn="l" rtl="0" fontAlgn="base">
        <a:spcBef>
          <a:spcPct val="20000"/>
        </a:spcBef>
        <a:spcAft>
          <a:spcPct val="0"/>
        </a:spcAft>
        <a:buFont typeface="Wingdings" pitchFamily="92" charset="2"/>
        <a:buChar char=""/>
        <a:defRPr sz="1800">
          <a:solidFill>
            <a:schemeClr val="tx1"/>
          </a:solidFill>
          <a:latin typeface="+mn-lt"/>
          <a:ea typeface="+mn-ea"/>
        </a:defRPr>
      </a:lvl8pPr>
      <a:lvl9pPr marL="3473636" indent="-204330" algn="l" rtl="0" fontAlgn="base">
        <a:spcBef>
          <a:spcPct val="20000"/>
        </a:spcBef>
        <a:spcAft>
          <a:spcPct val="0"/>
        </a:spcAft>
        <a:buFont typeface="Wingdings" pitchFamily="92" charset="2"/>
        <a:buChar char=""/>
        <a:defRPr sz="1800">
          <a:solidFill>
            <a:schemeClr val="tx1"/>
          </a:solidFill>
          <a:latin typeface="+mn-lt"/>
          <a:ea typeface="+mn-ea"/>
        </a:defRPr>
      </a:lvl9pPr>
    </p:bodyStyle>
    <p:otherStyle>
      <a:defPPr>
        <a:defRPr lang="en-US"/>
      </a:defPPr>
      <a:lvl1pPr marL="0" algn="l" defTabSz="408660" rtl="0" eaLnBrk="1" latinLnBrk="0" hangingPunct="1">
        <a:defRPr sz="1600" kern="1200">
          <a:solidFill>
            <a:schemeClr val="tx1"/>
          </a:solidFill>
          <a:latin typeface="+mn-lt"/>
          <a:ea typeface="+mn-ea"/>
          <a:cs typeface="+mn-cs"/>
        </a:defRPr>
      </a:lvl1pPr>
      <a:lvl2pPr marL="408660" algn="l" defTabSz="408660" rtl="0" eaLnBrk="1" latinLnBrk="0" hangingPunct="1">
        <a:defRPr sz="1600" kern="1200">
          <a:solidFill>
            <a:schemeClr val="tx1"/>
          </a:solidFill>
          <a:latin typeface="+mn-lt"/>
          <a:ea typeface="+mn-ea"/>
          <a:cs typeface="+mn-cs"/>
        </a:defRPr>
      </a:lvl2pPr>
      <a:lvl3pPr marL="817322" algn="l" defTabSz="408660" rtl="0" eaLnBrk="1" latinLnBrk="0" hangingPunct="1">
        <a:defRPr sz="1600" kern="1200">
          <a:solidFill>
            <a:schemeClr val="tx1"/>
          </a:solidFill>
          <a:latin typeface="+mn-lt"/>
          <a:ea typeface="+mn-ea"/>
          <a:cs typeface="+mn-cs"/>
        </a:defRPr>
      </a:lvl3pPr>
      <a:lvl4pPr marL="1225988" algn="l" defTabSz="408660" rtl="0" eaLnBrk="1" latinLnBrk="0" hangingPunct="1">
        <a:defRPr sz="1600" kern="1200">
          <a:solidFill>
            <a:schemeClr val="tx1"/>
          </a:solidFill>
          <a:latin typeface="+mn-lt"/>
          <a:ea typeface="+mn-ea"/>
          <a:cs typeface="+mn-cs"/>
        </a:defRPr>
      </a:lvl4pPr>
      <a:lvl5pPr marL="1634649" algn="l" defTabSz="408660" rtl="0" eaLnBrk="1" latinLnBrk="0" hangingPunct="1">
        <a:defRPr sz="1600" kern="1200">
          <a:solidFill>
            <a:schemeClr val="tx1"/>
          </a:solidFill>
          <a:latin typeface="+mn-lt"/>
          <a:ea typeface="+mn-ea"/>
          <a:cs typeface="+mn-cs"/>
        </a:defRPr>
      </a:lvl5pPr>
      <a:lvl6pPr marL="2043319" algn="l" defTabSz="408660" rtl="0" eaLnBrk="1" latinLnBrk="0" hangingPunct="1">
        <a:defRPr sz="1600" kern="1200">
          <a:solidFill>
            <a:schemeClr val="tx1"/>
          </a:solidFill>
          <a:latin typeface="+mn-lt"/>
          <a:ea typeface="+mn-ea"/>
          <a:cs typeface="+mn-cs"/>
        </a:defRPr>
      </a:lvl6pPr>
      <a:lvl7pPr marL="2451981" algn="l" defTabSz="408660" rtl="0" eaLnBrk="1" latinLnBrk="0" hangingPunct="1">
        <a:defRPr sz="1600" kern="1200">
          <a:solidFill>
            <a:schemeClr val="tx1"/>
          </a:solidFill>
          <a:latin typeface="+mn-lt"/>
          <a:ea typeface="+mn-ea"/>
          <a:cs typeface="+mn-cs"/>
        </a:defRPr>
      </a:lvl7pPr>
      <a:lvl8pPr marL="2860643" algn="l" defTabSz="408660" rtl="0" eaLnBrk="1" latinLnBrk="0" hangingPunct="1">
        <a:defRPr sz="1600" kern="1200">
          <a:solidFill>
            <a:schemeClr val="tx1"/>
          </a:solidFill>
          <a:latin typeface="+mn-lt"/>
          <a:ea typeface="+mn-ea"/>
          <a:cs typeface="+mn-cs"/>
        </a:defRPr>
      </a:lvl8pPr>
      <a:lvl9pPr marL="3269305" algn="l" defTabSz="40866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00">
            <a:alpha val="43921"/>
          </a:srgbClr>
        </a:solidFill>
        <a:effectLst/>
      </p:bgPr>
    </p:bg>
    <p:spTree>
      <p:nvGrpSpPr>
        <p:cNvPr id="1" name=""/>
        <p:cNvGrpSpPr/>
        <p:nvPr/>
      </p:nvGrpSpPr>
      <p:grpSpPr>
        <a:xfrm>
          <a:off x="0" y="0"/>
          <a:ext cx="0" cy="0"/>
          <a:chOff x="0" y="0"/>
          <a:chExt cx="0" cy="0"/>
        </a:xfrm>
      </p:grpSpPr>
      <p:sp>
        <p:nvSpPr>
          <p:cNvPr id="157698" name="Title Placeholder 1"/>
          <p:cNvSpPr>
            <a:spLocks noGrp="1"/>
          </p:cNvSpPr>
          <p:nvPr>
            <p:ph type="title"/>
          </p:nvPr>
        </p:nvSpPr>
        <p:spPr bwMode="auto">
          <a:xfrm>
            <a:off x="457497" y="274544"/>
            <a:ext cx="822902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01" tIns="45652" rIns="91301" bIns="45652" numCol="1" anchor="ctr" anchorCtr="0" compatLnSpc="1">
            <a:prstTxWarp prst="textNoShape">
              <a:avLst/>
            </a:prstTxWarp>
          </a:bodyPr>
          <a:lstStyle/>
          <a:p>
            <a:pPr lvl="0"/>
            <a:r>
              <a:rPr lang="en-US"/>
              <a:t>Click to edit Master title style</a:t>
            </a:r>
          </a:p>
        </p:txBody>
      </p:sp>
      <p:sp>
        <p:nvSpPr>
          <p:cNvPr id="157699" name="Text Placeholder 2"/>
          <p:cNvSpPr>
            <a:spLocks noGrp="1"/>
          </p:cNvSpPr>
          <p:nvPr>
            <p:ph type="body" idx="1"/>
          </p:nvPr>
        </p:nvSpPr>
        <p:spPr bwMode="auto">
          <a:xfrm>
            <a:off x="457497" y="1599643"/>
            <a:ext cx="8229023" cy="452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01" tIns="45652" rIns="91301" bIns="4565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497" y="6356537"/>
            <a:ext cx="2133023" cy="365592"/>
          </a:xfrm>
          <a:prstGeom prst="rect">
            <a:avLst/>
          </a:prstGeom>
        </p:spPr>
        <p:txBody>
          <a:bodyPr vert="horz" wrap="square" lIns="91301" tIns="45652" rIns="91301" bIns="45652" numCol="1" anchor="ctr" anchorCtr="0" compatLnSpc="1">
            <a:prstTxWarp prst="textNoShape">
              <a:avLst/>
            </a:prstTxWarp>
          </a:bodyPr>
          <a:lstStyle>
            <a:lvl1pPr>
              <a:defRPr sz="1200" smtClean="0">
                <a:solidFill>
                  <a:srgbClr val="898989"/>
                </a:solidFill>
                <a:latin typeface="Calibri" charset="0"/>
                <a:cs typeface="Arial" charset="0"/>
              </a:defRPr>
            </a:lvl1pPr>
          </a:lstStyle>
          <a:p>
            <a:pPr>
              <a:defRPr/>
            </a:pPr>
            <a:fld id="{431579CD-B447-3341-9B12-4F43BD7425CD}" type="datetime1">
              <a:rPr lang="en-US"/>
              <a:pPr>
                <a:defRPr/>
              </a:pPr>
              <a:t>12/4/14</a:t>
            </a:fld>
            <a:endParaRPr lang="en-US"/>
          </a:p>
        </p:txBody>
      </p:sp>
      <p:sp>
        <p:nvSpPr>
          <p:cNvPr id="5" name="Footer Placeholder 4"/>
          <p:cNvSpPr>
            <a:spLocks noGrp="1"/>
          </p:cNvSpPr>
          <p:nvPr>
            <p:ph type="ftr" sz="quarter" idx="3"/>
          </p:nvPr>
        </p:nvSpPr>
        <p:spPr>
          <a:xfrm>
            <a:off x="3124497" y="6356537"/>
            <a:ext cx="2895023" cy="365592"/>
          </a:xfrm>
          <a:prstGeom prst="rect">
            <a:avLst/>
          </a:prstGeom>
        </p:spPr>
        <p:txBody>
          <a:bodyPr vert="horz" wrap="square" lIns="91301" tIns="45652" rIns="91301" bIns="45652" numCol="1" anchor="ctr" anchorCtr="0" compatLnSpc="1">
            <a:prstTxWarp prst="textNoShape">
              <a:avLst/>
            </a:prstTxWarp>
          </a:bodyPr>
          <a:lstStyle>
            <a:lvl1pPr algn="ctr">
              <a:defRPr sz="1200" smtClean="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497" y="6356537"/>
            <a:ext cx="2133023" cy="365592"/>
          </a:xfrm>
          <a:prstGeom prst="rect">
            <a:avLst/>
          </a:prstGeom>
        </p:spPr>
        <p:txBody>
          <a:bodyPr vert="horz" wrap="square" lIns="91301" tIns="45652" rIns="91301" bIns="45652" numCol="1" anchor="ctr" anchorCtr="0" compatLnSpc="1">
            <a:prstTxWarp prst="textNoShape">
              <a:avLst/>
            </a:prstTxWarp>
          </a:bodyPr>
          <a:lstStyle>
            <a:lvl1pPr algn="r">
              <a:defRPr sz="1200" smtClean="0">
                <a:solidFill>
                  <a:srgbClr val="898989"/>
                </a:solidFill>
                <a:latin typeface="Calibri" charset="0"/>
                <a:cs typeface="Arial" charset="0"/>
              </a:defRPr>
            </a:lvl1pPr>
          </a:lstStyle>
          <a:p>
            <a:pPr>
              <a:defRPr/>
            </a:pPr>
            <a:fld id="{F9F7A5BF-5502-CB40-A04C-9680502B15DF}" type="slidenum">
              <a:rPr lang="en-US"/>
              <a:pPr>
                <a:defRPr/>
              </a:pPr>
              <a:t>‹#›</a:t>
            </a:fld>
            <a:endParaRPr lang="en-US"/>
          </a:p>
        </p:txBody>
      </p:sp>
    </p:spTree>
    <p:extLst>
      <p:ext uri="{BB962C8B-B14F-4D97-AF65-F5344CB8AC3E}">
        <p14:creationId xmlns:p14="http://schemas.microsoft.com/office/powerpoint/2010/main" val="2300808866"/>
      </p:ext>
    </p:extLst>
  </p:cSld>
  <p:clrMap bg1="lt1" tx1="dk1" bg2="lt2" tx2="dk2" accent1="accent1" accent2="accent2" accent3="accent3" accent4="accent4" accent5="accent5" accent6="accent6" hlink="hlink" folHlink="folHlink"/>
  <p:sldLayoutIdLst>
    <p:sldLayoutId id="2147484973"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5pPr>
      <a:lvl6pPr marL="456506" algn="ctr" rtl="0" fontAlgn="base">
        <a:spcBef>
          <a:spcPct val="0"/>
        </a:spcBef>
        <a:spcAft>
          <a:spcPct val="0"/>
        </a:spcAft>
        <a:defRPr sz="4400">
          <a:solidFill>
            <a:schemeClr val="tx1"/>
          </a:solidFill>
          <a:latin typeface="Calibri" pitchFamily="-105" charset="0"/>
        </a:defRPr>
      </a:lvl6pPr>
      <a:lvl7pPr marL="913010" algn="ctr" rtl="0" fontAlgn="base">
        <a:spcBef>
          <a:spcPct val="0"/>
        </a:spcBef>
        <a:spcAft>
          <a:spcPct val="0"/>
        </a:spcAft>
        <a:defRPr sz="4400">
          <a:solidFill>
            <a:schemeClr val="tx1"/>
          </a:solidFill>
          <a:latin typeface="Calibri" pitchFamily="-105" charset="0"/>
        </a:defRPr>
      </a:lvl7pPr>
      <a:lvl8pPr marL="1369517" algn="ctr" rtl="0" fontAlgn="base">
        <a:spcBef>
          <a:spcPct val="0"/>
        </a:spcBef>
        <a:spcAft>
          <a:spcPct val="0"/>
        </a:spcAft>
        <a:defRPr sz="4400">
          <a:solidFill>
            <a:schemeClr val="tx1"/>
          </a:solidFill>
          <a:latin typeface="Calibri" pitchFamily="-105" charset="0"/>
        </a:defRPr>
      </a:lvl8pPr>
      <a:lvl9pPr marL="1826021" algn="ctr" rtl="0" fontAlgn="base">
        <a:spcBef>
          <a:spcPct val="0"/>
        </a:spcBef>
        <a:spcAft>
          <a:spcPct val="0"/>
        </a:spcAft>
        <a:defRPr sz="4400">
          <a:solidFill>
            <a:schemeClr val="tx1"/>
          </a:solidFill>
          <a:latin typeface="Calibri" pitchFamily="-105" charset="0"/>
        </a:defRPr>
      </a:lvl9pPr>
    </p:titleStyle>
    <p:bodyStyle>
      <a:lvl1pPr marL="340167" indent="-340167"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0109" indent="-283236"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0057" indent="-226305"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596932" indent="-226305"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3808" indent="-226305"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0781" indent="-228255" algn="l" defTabSz="9130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287" indent="-228255" algn="l" defTabSz="9130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791" indent="-228255" algn="l" defTabSz="9130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294" indent="-228255" algn="l" defTabSz="9130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10" rtl="0" eaLnBrk="1" latinLnBrk="0" hangingPunct="1">
        <a:defRPr sz="1800" kern="1200">
          <a:solidFill>
            <a:schemeClr val="tx1"/>
          </a:solidFill>
          <a:latin typeface="+mn-lt"/>
          <a:ea typeface="+mn-ea"/>
          <a:cs typeface="+mn-cs"/>
        </a:defRPr>
      </a:lvl1pPr>
      <a:lvl2pPr marL="456506" algn="l" defTabSz="913010" rtl="0" eaLnBrk="1" latinLnBrk="0" hangingPunct="1">
        <a:defRPr sz="1800" kern="1200">
          <a:solidFill>
            <a:schemeClr val="tx1"/>
          </a:solidFill>
          <a:latin typeface="+mn-lt"/>
          <a:ea typeface="+mn-ea"/>
          <a:cs typeface="+mn-cs"/>
        </a:defRPr>
      </a:lvl2pPr>
      <a:lvl3pPr marL="913010" algn="l" defTabSz="913010" rtl="0" eaLnBrk="1" latinLnBrk="0" hangingPunct="1">
        <a:defRPr sz="1800" kern="1200">
          <a:solidFill>
            <a:schemeClr val="tx1"/>
          </a:solidFill>
          <a:latin typeface="+mn-lt"/>
          <a:ea typeface="+mn-ea"/>
          <a:cs typeface="+mn-cs"/>
        </a:defRPr>
      </a:lvl3pPr>
      <a:lvl4pPr marL="1369517" algn="l" defTabSz="913010" rtl="0" eaLnBrk="1" latinLnBrk="0" hangingPunct="1">
        <a:defRPr sz="1800" kern="1200">
          <a:solidFill>
            <a:schemeClr val="tx1"/>
          </a:solidFill>
          <a:latin typeface="+mn-lt"/>
          <a:ea typeface="+mn-ea"/>
          <a:cs typeface="+mn-cs"/>
        </a:defRPr>
      </a:lvl4pPr>
      <a:lvl5pPr marL="1826021" algn="l" defTabSz="913010" rtl="0" eaLnBrk="1" latinLnBrk="0" hangingPunct="1">
        <a:defRPr sz="1800" kern="1200">
          <a:solidFill>
            <a:schemeClr val="tx1"/>
          </a:solidFill>
          <a:latin typeface="+mn-lt"/>
          <a:ea typeface="+mn-ea"/>
          <a:cs typeface="+mn-cs"/>
        </a:defRPr>
      </a:lvl5pPr>
      <a:lvl6pPr marL="2282529" algn="l" defTabSz="913010" rtl="0" eaLnBrk="1" latinLnBrk="0" hangingPunct="1">
        <a:defRPr sz="1800" kern="1200">
          <a:solidFill>
            <a:schemeClr val="tx1"/>
          </a:solidFill>
          <a:latin typeface="+mn-lt"/>
          <a:ea typeface="+mn-ea"/>
          <a:cs typeface="+mn-cs"/>
        </a:defRPr>
      </a:lvl6pPr>
      <a:lvl7pPr marL="2739032" algn="l" defTabSz="913010" rtl="0" eaLnBrk="1" latinLnBrk="0" hangingPunct="1">
        <a:defRPr sz="1800" kern="1200">
          <a:solidFill>
            <a:schemeClr val="tx1"/>
          </a:solidFill>
          <a:latin typeface="+mn-lt"/>
          <a:ea typeface="+mn-ea"/>
          <a:cs typeface="+mn-cs"/>
        </a:defRPr>
      </a:lvl7pPr>
      <a:lvl8pPr marL="3195539" algn="l" defTabSz="913010" rtl="0" eaLnBrk="1" latinLnBrk="0" hangingPunct="1">
        <a:defRPr sz="1800" kern="1200">
          <a:solidFill>
            <a:schemeClr val="tx1"/>
          </a:solidFill>
          <a:latin typeface="+mn-lt"/>
          <a:ea typeface="+mn-ea"/>
          <a:cs typeface="+mn-cs"/>
        </a:defRPr>
      </a:lvl8pPr>
      <a:lvl9pPr marL="3652043" algn="l" defTabSz="9130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lueapp.grove.ad.uconn.edu/Blue/a.aspx?l=66_3_AAAAAAAAArU" TargetMode="External"/><Relationship Id="rId3" Type="http://schemas.openxmlformats.org/officeDocument/2006/relationships/hyperlink" Target="http://humanfoodproject.com/americangu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8326" y="1911689"/>
            <a:ext cx="3931119" cy="830890"/>
          </a:xfrm>
          <a:prstGeom prst="rect">
            <a:avLst/>
          </a:prstGeom>
          <a:noFill/>
        </p:spPr>
        <p:txBody>
          <a:bodyPr wrap="none" lIns="91333" tIns="45667" rIns="91333" bIns="45667" rtlCol="0">
            <a:spAutoFit/>
          </a:bodyPr>
          <a:lstStyle/>
          <a:p>
            <a:r>
              <a:rPr lang="en-US" dirty="0" smtClean="0"/>
              <a:t>MCB 3421 computer lab 14</a:t>
            </a:r>
          </a:p>
          <a:p>
            <a:endParaRPr lang="en-US" dirty="0"/>
          </a:p>
        </p:txBody>
      </p:sp>
    </p:spTree>
    <p:extLst>
      <p:ext uri="{BB962C8B-B14F-4D97-AF65-F5344CB8AC3E}">
        <p14:creationId xmlns:p14="http://schemas.microsoft.com/office/powerpoint/2010/main" val="33052675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lofera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863" y="363621"/>
            <a:ext cx="6400800" cy="6400800"/>
          </a:xfrm>
          <a:prstGeom prst="rect">
            <a:avLst/>
          </a:prstGeom>
        </p:spPr>
      </p:pic>
      <p:sp>
        <p:nvSpPr>
          <p:cNvPr id="4" name="TextBox 3"/>
          <p:cNvSpPr txBox="1"/>
          <p:nvPr/>
        </p:nvSpPr>
        <p:spPr>
          <a:xfrm>
            <a:off x="375019" y="454523"/>
            <a:ext cx="8720806" cy="461665"/>
          </a:xfrm>
          <a:prstGeom prst="rect">
            <a:avLst/>
          </a:prstGeom>
          <a:solidFill>
            <a:schemeClr val="bg1"/>
          </a:solidFill>
        </p:spPr>
        <p:txBody>
          <a:bodyPr wrap="none" rtlCol="0">
            <a:spAutoFit/>
          </a:bodyPr>
          <a:lstStyle/>
          <a:p>
            <a:r>
              <a:rPr lang="en-US" dirty="0" smtClean="0"/>
              <a:t>Histogram of theoretical isoelectric points of </a:t>
            </a:r>
            <a:r>
              <a:rPr lang="en-US" i="1" dirty="0" err="1" smtClean="0"/>
              <a:t>Haloferax</a:t>
            </a:r>
            <a:r>
              <a:rPr lang="en-US" i="1" dirty="0" smtClean="0"/>
              <a:t> </a:t>
            </a:r>
            <a:r>
              <a:rPr lang="en-US" dirty="0" smtClean="0"/>
              <a:t>proteins </a:t>
            </a:r>
            <a:endParaRPr lang="en-US" dirty="0"/>
          </a:p>
        </p:txBody>
      </p:sp>
      <p:sp>
        <p:nvSpPr>
          <p:cNvPr id="5" name="TextBox 4"/>
          <p:cNvSpPr txBox="1"/>
          <p:nvPr/>
        </p:nvSpPr>
        <p:spPr>
          <a:xfrm>
            <a:off x="2446421" y="6189579"/>
            <a:ext cx="4855416" cy="461665"/>
          </a:xfrm>
          <a:prstGeom prst="rect">
            <a:avLst/>
          </a:prstGeom>
          <a:solidFill>
            <a:srgbClr val="FFFFFF"/>
          </a:solidFill>
        </p:spPr>
        <p:txBody>
          <a:bodyPr wrap="none" rtlCol="0">
            <a:spAutoFit/>
          </a:bodyPr>
          <a:lstStyle/>
          <a:p>
            <a:r>
              <a:rPr lang="en-US" dirty="0" smtClean="0"/>
              <a:t>pH at which protein has no charge </a:t>
            </a:r>
            <a:endParaRPr lang="en-US" dirty="0"/>
          </a:p>
        </p:txBody>
      </p:sp>
    </p:spTree>
    <p:extLst>
      <p:ext uri="{BB962C8B-B14F-4D97-AF65-F5344CB8AC3E}">
        <p14:creationId xmlns:p14="http://schemas.microsoft.com/office/powerpoint/2010/main" val="352610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rmoplasmatales.pepstat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
        <p:nvSpPr>
          <p:cNvPr id="4" name="TextBox 3"/>
          <p:cNvSpPr txBox="1"/>
          <p:nvPr/>
        </p:nvSpPr>
        <p:spPr>
          <a:xfrm>
            <a:off x="522071" y="374312"/>
            <a:ext cx="8310012" cy="400110"/>
          </a:xfrm>
          <a:prstGeom prst="rect">
            <a:avLst/>
          </a:prstGeom>
          <a:solidFill>
            <a:schemeClr val="bg1"/>
          </a:solidFill>
        </p:spPr>
        <p:txBody>
          <a:bodyPr wrap="none" rtlCol="0">
            <a:spAutoFit/>
          </a:bodyPr>
          <a:lstStyle/>
          <a:p>
            <a:r>
              <a:rPr lang="en-US" sz="2000" dirty="0" smtClean="0"/>
              <a:t>Histogram of theoretical isoelectric points of </a:t>
            </a:r>
            <a:r>
              <a:rPr lang="en-US" sz="2000" i="1" dirty="0" err="1" smtClean="0"/>
              <a:t>Thermplasmatales</a:t>
            </a:r>
            <a:r>
              <a:rPr lang="en-US" sz="2000" i="1" dirty="0" smtClean="0"/>
              <a:t> </a:t>
            </a:r>
            <a:r>
              <a:rPr lang="en-US" sz="2000" dirty="0" smtClean="0"/>
              <a:t>proteins </a:t>
            </a:r>
            <a:endParaRPr lang="en-US" sz="2000" dirty="0"/>
          </a:p>
        </p:txBody>
      </p:sp>
      <p:sp>
        <p:nvSpPr>
          <p:cNvPr id="5" name="TextBox 4"/>
          <p:cNvSpPr txBox="1"/>
          <p:nvPr/>
        </p:nvSpPr>
        <p:spPr>
          <a:xfrm>
            <a:off x="2446421" y="6189579"/>
            <a:ext cx="4855416" cy="461665"/>
          </a:xfrm>
          <a:prstGeom prst="rect">
            <a:avLst/>
          </a:prstGeom>
          <a:solidFill>
            <a:srgbClr val="FFFFFF"/>
          </a:solidFill>
        </p:spPr>
        <p:txBody>
          <a:bodyPr wrap="none" rtlCol="0">
            <a:spAutoFit/>
          </a:bodyPr>
          <a:lstStyle/>
          <a:p>
            <a:r>
              <a:rPr lang="en-US" dirty="0" smtClean="0"/>
              <a:t>pH at which protein has no charge </a:t>
            </a:r>
            <a:endParaRPr lang="en-US" dirty="0"/>
          </a:p>
        </p:txBody>
      </p:sp>
    </p:spTree>
    <p:extLst>
      <p:ext uri="{BB962C8B-B14F-4D97-AF65-F5344CB8AC3E}">
        <p14:creationId xmlns:p14="http://schemas.microsoft.com/office/powerpoint/2010/main" val="1804819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ccharomyces.pepstat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
        <p:nvSpPr>
          <p:cNvPr id="4" name="TextBox 3"/>
          <p:cNvSpPr txBox="1"/>
          <p:nvPr/>
        </p:nvSpPr>
        <p:spPr>
          <a:xfrm>
            <a:off x="522071" y="374312"/>
            <a:ext cx="7953720" cy="400110"/>
          </a:xfrm>
          <a:prstGeom prst="rect">
            <a:avLst/>
          </a:prstGeom>
          <a:solidFill>
            <a:schemeClr val="bg1"/>
          </a:solidFill>
        </p:spPr>
        <p:txBody>
          <a:bodyPr wrap="none" rtlCol="0">
            <a:spAutoFit/>
          </a:bodyPr>
          <a:lstStyle/>
          <a:p>
            <a:r>
              <a:rPr lang="en-US" sz="2000" dirty="0" smtClean="0"/>
              <a:t>Histogram of theoretical isoelectric points of </a:t>
            </a:r>
            <a:r>
              <a:rPr lang="en-US" sz="2000" i="1" dirty="0" smtClean="0"/>
              <a:t>Saccharomyces </a:t>
            </a:r>
            <a:r>
              <a:rPr lang="en-US" sz="2000" dirty="0" smtClean="0"/>
              <a:t>proteins </a:t>
            </a:r>
            <a:endParaRPr lang="en-US" sz="2000" dirty="0"/>
          </a:p>
        </p:txBody>
      </p:sp>
      <p:sp>
        <p:nvSpPr>
          <p:cNvPr id="5" name="TextBox 4"/>
          <p:cNvSpPr txBox="1"/>
          <p:nvPr/>
        </p:nvSpPr>
        <p:spPr>
          <a:xfrm>
            <a:off x="2446421" y="6189579"/>
            <a:ext cx="4855416" cy="461665"/>
          </a:xfrm>
          <a:prstGeom prst="rect">
            <a:avLst/>
          </a:prstGeom>
          <a:solidFill>
            <a:srgbClr val="FFFFFF"/>
          </a:solidFill>
        </p:spPr>
        <p:txBody>
          <a:bodyPr wrap="none" rtlCol="0">
            <a:spAutoFit/>
          </a:bodyPr>
          <a:lstStyle/>
          <a:p>
            <a:r>
              <a:rPr lang="en-US" dirty="0" smtClean="0"/>
              <a:t>pH at which protein has no charge </a:t>
            </a:r>
            <a:endParaRPr lang="en-US" dirty="0"/>
          </a:p>
        </p:txBody>
      </p:sp>
    </p:spTree>
    <p:extLst>
      <p:ext uri="{BB962C8B-B14F-4D97-AF65-F5344CB8AC3E}">
        <p14:creationId xmlns:p14="http://schemas.microsoft.com/office/powerpoint/2010/main" val="292800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plo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
        <p:nvSpPr>
          <p:cNvPr id="4" name="TextBox 3"/>
          <p:cNvSpPr txBox="1"/>
          <p:nvPr/>
        </p:nvSpPr>
        <p:spPr>
          <a:xfrm>
            <a:off x="522071" y="374312"/>
            <a:ext cx="8053657" cy="400110"/>
          </a:xfrm>
          <a:prstGeom prst="rect">
            <a:avLst/>
          </a:prstGeom>
          <a:solidFill>
            <a:schemeClr val="bg1"/>
          </a:solidFill>
        </p:spPr>
        <p:txBody>
          <a:bodyPr wrap="none" rtlCol="0">
            <a:spAutoFit/>
          </a:bodyPr>
          <a:lstStyle/>
          <a:p>
            <a:r>
              <a:rPr lang="en-US" sz="2000" dirty="0" smtClean="0"/>
              <a:t>Histogram of theoretical isoelectric points of </a:t>
            </a:r>
            <a:r>
              <a:rPr lang="en-US" sz="2000" i="1" dirty="0" err="1" smtClean="0"/>
              <a:t>Chlamydomonas</a:t>
            </a:r>
            <a:r>
              <a:rPr lang="en-US" sz="2000" i="1" dirty="0" smtClean="0"/>
              <a:t> </a:t>
            </a:r>
            <a:r>
              <a:rPr lang="en-US" sz="2000" dirty="0" smtClean="0"/>
              <a:t>proteins </a:t>
            </a:r>
            <a:endParaRPr lang="en-US" sz="2000" dirty="0"/>
          </a:p>
        </p:txBody>
      </p:sp>
      <p:sp>
        <p:nvSpPr>
          <p:cNvPr id="5" name="TextBox 4"/>
          <p:cNvSpPr txBox="1"/>
          <p:nvPr/>
        </p:nvSpPr>
        <p:spPr>
          <a:xfrm>
            <a:off x="2446421" y="6189579"/>
            <a:ext cx="4855416" cy="461665"/>
          </a:xfrm>
          <a:prstGeom prst="rect">
            <a:avLst/>
          </a:prstGeom>
          <a:solidFill>
            <a:srgbClr val="FFFFFF"/>
          </a:solidFill>
        </p:spPr>
        <p:txBody>
          <a:bodyPr wrap="none" rtlCol="0">
            <a:spAutoFit/>
          </a:bodyPr>
          <a:lstStyle/>
          <a:p>
            <a:r>
              <a:rPr lang="en-US" dirty="0" smtClean="0"/>
              <a:t>pH at which protein has no charge </a:t>
            </a:r>
            <a:endParaRPr lang="en-US" dirty="0"/>
          </a:p>
        </p:txBody>
      </p:sp>
    </p:spTree>
    <p:extLst>
      <p:ext uri="{BB962C8B-B14F-4D97-AF65-F5344CB8AC3E}">
        <p14:creationId xmlns:p14="http://schemas.microsoft.com/office/powerpoint/2010/main" val="3124639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2326" y="0"/>
            <a:ext cx="7772400" cy="1143000"/>
          </a:xfrm>
        </p:spPr>
        <p:txBody>
          <a:bodyPr/>
          <a:lstStyle/>
          <a:p>
            <a:endParaRPr lang="en-US" dirty="0"/>
          </a:p>
        </p:txBody>
      </p:sp>
      <p:pic>
        <p:nvPicPr>
          <p:cNvPr id="4" name="Picture 3"/>
          <p:cNvPicPr>
            <a:picLocks noChangeAspect="1"/>
          </p:cNvPicPr>
          <p:nvPr/>
        </p:nvPicPr>
        <p:blipFill>
          <a:blip r:embed="rId2"/>
          <a:stretch>
            <a:fillRect/>
          </a:stretch>
        </p:blipFill>
        <p:spPr>
          <a:xfrm>
            <a:off x="0" y="1079500"/>
            <a:ext cx="9144000" cy="4697691"/>
          </a:xfrm>
          <a:prstGeom prst="rect">
            <a:avLst/>
          </a:prstGeom>
        </p:spPr>
      </p:pic>
    </p:spTree>
    <p:extLst>
      <p:ext uri="{BB962C8B-B14F-4D97-AF65-F5344CB8AC3E}">
        <p14:creationId xmlns:p14="http://schemas.microsoft.com/office/powerpoint/2010/main" val="968148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ref_qr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6858000" cy="6858000"/>
          </a:xfrm>
          <a:prstGeom prst="rect">
            <a:avLst/>
          </a:prstGeom>
        </p:spPr>
      </p:pic>
      <p:sp>
        <p:nvSpPr>
          <p:cNvPr id="4" name="TextBox 3"/>
          <p:cNvSpPr txBox="1"/>
          <p:nvPr/>
        </p:nvSpPr>
        <p:spPr>
          <a:xfrm>
            <a:off x="334211" y="561474"/>
            <a:ext cx="1884947" cy="1569660"/>
          </a:xfrm>
          <a:prstGeom prst="rect">
            <a:avLst/>
          </a:prstGeom>
          <a:noFill/>
        </p:spPr>
        <p:txBody>
          <a:bodyPr wrap="square" rtlCol="0">
            <a:spAutoFit/>
          </a:bodyPr>
          <a:lstStyle/>
          <a:p>
            <a:r>
              <a:rPr lang="en-US" dirty="0" smtClean="0"/>
              <a:t>Same with mummer </a:t>
            </a:r>
          </a:p>
          <a:p>
            <a:r>
              <a:rPr lang="en-US" dirty="0" smtClean="0"/>
              <a:t>using defaults</a:t>
            </a:r>
            <a:endParaRPr lang="en-US" dirty="0"/>
          </a:p>
        </p:txBody>
      </p:sp>
    </p:spTree>
    <p:extLst>
      <p:ext uri="{BB962C8B-B14F-4D97-AF65-F5344CB8AC3E}">
        <p14:creationId xmlns:p14="http://schemas.microsoft.com/office/powerpoint/2010/main" val="197950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tudent evaluations</a:t>
            </a:r>
            <a:endParaRPr lang="en-US" dirty="0"/>
          </a:p>
        </p:txBody>
      </p:sp>
      <p:sp>
        <p:nvSpPr>
          <p:cNvPr id="3" name="TextBox 2"/>
          <p:cNvSpPr txBox="1"/>
          <p:nvPr/>
        </p:nvSpPr>
        <p:spPr>
          <a:xfrm>
            <a:off x="975900" y="2272631"/>
            <a:ext cx="7032478" cy="2677549"/>
          </a:xfrm>
          <a:prstGeom prst="rect">
            <a:avLst/>
          </a:prstGeom>
          <a:noFill/>
        </p:spPr>
        <p:txBody>
          <a:bodyPr wrap="none" lIns="91333" tIns="45667" rIns="91333" bIns="45667" rtlCol="0">
            <a:spAutoFit/>
          </a:bodyPr>
          <a:lstStyle/>
          <a:p>
            <a:r>
              <a:rPr lang="en-US" dirty="0"/>
              <a:t/>
            </a:r>
            <a:br>
              <a:rPr lang="en-US" dirty="0"/>
            </a:br>
            <a:r>
              <a:rPr lang="en-US" b="1" dirty="0">
                <a:hlinkClick r:id="rId2"/>
              </a:rPr>
              <a:t>Please follow this link to the on-line surveys </a:t>
            </a:r>
            <a:r>
              <a:rPr lang="en-US" b="1" dirty="0" smtClean="0">
                <a:hlinkClick r:id="rId2"/>
              </a:rPr>
              <a:t/>
            </a:r>
            <a:br>
              <a:rPr lang="en-US" b="1" dirty="0" smtClean="0">
                <a:hlinkClick r:id="rId2"/>
              </a:rPr>
            </a:br>
            <a:r>
              <a:rPr lang="en-US" b="1" dirty="0" smtClean="0">
                <a:hlinkClick r:id="rId2"/>
              </a:rPr>
              <a:t>that </a:t>
            </a:r>
            <a:r>
              <a:rPr lang="en-US" b="1" dirty="0">
                <a:hlinkClick r:id="rId2"/>
              </a:rPr>
              <a:t>are open for you this semester.</a:t>
            </a:r>
            <a:r>
              <a:rPr lang="en-US" dirty="0"/>
              <a:t> </a:t>
            </a:r>
            <a:endParaRPr lang="en-US" dirty="0" smtClean="0"/>
          </a:p>
          <a:p>
            <a:endParaRPr lang="en-US" dirty="0"/>
          </a:p>
          <a:p>
            <a:endParaRPr lang="en-US" dirty="0" smtClean="0"/>
          </a:p>
          <a:p>
            <a:r>
              <a:rPr lang="en-US" dirty="0" smtClean="0"/>
              <a:t>If you are done, check the American Gut project at </a:t>
            </a:r>
          </a:p>
          <a:p>
            <a:r>
              <a:rPr lang="en-US" dirty="0">
                <a:hlinkClick r:id="rId3"/>
              </a:rPr>
              <a:t>http://humanfoodproject.com/americangut</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35842256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2200" y="0"/>
            <a:ext cx="6950759" cy="6858000"/>
          </a:xfrm>
          <a:prstGeom prst="rect">
            <a:avLst/>
          </a:prstGeom>
        </p:spPr>
      </p:pic>
    </p:spTree>
    <p:extLst>
      <p:ext uri="{BB962C8B-B14F-4D97-AF65-F5344CB8AC3E}">
        <p14:creationId xmlns:p14="http://schemas.microsoft.com/office/powerpoint/2010/main" val="23091255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868" y="161085"/>
            <a:ext cx="4973205"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26" name="Text Box 3"/>
          <p:cNvSpPr txBox="1">
            <a:spLocks noChangeArrowheads="1"/>
          </p:cNvSpPr>
          <p:nvPr/>
        </p:nvSpPr>
        <p:spPr bwMode="auto">
          <a:xfrm>
            <a:off x="135662" y="331983"/>
            <a:ext cx="2923886" cy="162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733" tIns="40865" rIns="81733" bIns="40865">
            <a:spAutoFit/>
          </a:bodyPr>
          <a:lstStyle>
            <a:lvl1pPr eaLnBrk="0" hangingPunct="0">
              <a:defRPr sz="2500">
                <a:solidFill>
                  <a:schemeClr val="tx1"/>
                </a:solidFill>
                <a:latin typeface="Arial" charset="0"/>
                <a:ea typeface="ＭＳ Ｐゴシック" charset="0"/>
                <a:cs typeface="ＭＳ Ｐゴシック" charset="0"/>
              </a:defRPr>
            </a:lvl1pPr>
            <a:lvl2pPr marL="742950" indent="-285750" eaLnBrk="0" hangingPunct="0">
              <a:defRPr sz="2500">
                <a:solidFill>
                  <a:schemeClr val="tx1"/>
                </a:solidFill>
                <a:latin typeface="Arial" charset="0"/>
                <a:ea typeface="ＭＳ Ｐゴシック" charset="0"/>
              </a:defRPr>
            </a:lvl2pPr>
            <a:lvl3pPr marL="1143000" indent="-228600" eaLnBrk="0" hangingPunct="0">
              <a:defRPr sz="2500">
                <a:solidFill>
                  <a:schemeClr val="tx1"/>
                </a:solidFill>
                <a:latin typeface="Arial" charset="0"/>
                <a:ea typeface="ＭＳ Ｐゴシック" charset="0"/>
              </a:defRPr>
            </a:lvl3pPr>
            <a:lvl4pPr marL="1600200" indent="-228600" eaLnBrk="0" hangingPunct="0">
              <a:defRPr sz="2500">
                <a:solidFill>
                  <a:schemeClr val="tx1"/>
                </a:solidFill>
                <a:latin typeface="Arial" charset="0"/>
                <a:ea typeface="ＭＳ Ｐゴシック" charset="0"/>
              </a:defRPr>
            </a:lvl4pPr>
            <a:lvl5pPr marL="2057400" indent="-228600" eaLnBrk="0" hangingPunct="0">
              <a:defRPr sz="2500">
                <a:solidFill>
                  <a:schemeClr val="tx1"/>
                </a:solidFill>
                <a:latin typeface="Arial" charset="0"/>
                <a:ea typeface="ＭＳ Ｐゴシック" charset="0"/>
              </a:defRPr>
            </a:lvl5pPr>
            <a:lvl6pPr marL="2514600" indent="-228600" eaLnBrk="0" fontAlgn="base" hangingPunct="0">
              <a:spcBef>
                <a:spcPct val="0"/>
              </a:spcBef>
              <a:spcAft>
                <a:spcPct val="0"/>
              </a:spcAft>
              <a:defRPr sz="2500">
                <a:solidFill>
                  <a:schemeClr val="tx1"/>
                </a:solidFill>
                <a:latin typeface="Arial" charset="0"/>
                <a:ea typeface="ＭＳ Ｐゴシック" charset="0"/>
              </a:defRPr>
            </a:lvl6pPr>
            <a:lvl7pPr marL="2971800" indent="-228600" eaLnBrk="0" fontAlgn="base" hangingPunct="0">
              <a:spcBef>
                <a:spcPct val="0"/>
              </a:spcBef>
              <a:spcAft>
                <a:spcPct val="0"/>
              </a:spcAft>
              <a:defRPr sz="2500">
                <a:solidFill>
                  <a:schemeClr val="tx1"/>
                </a:solidFill>
                <a:latin typeface="Arial" charset="0"/>
                <a:ea typeface="ＭＳ Ｐゴシック" charset="0"/>
              </a:defRPr>
            </a:lvl7pPr>
            <a:lvl8pPr marL="3429000" indent="-228600" eaLnBrk="0" fontAlgn="base" hangingPunct="0">
              <a:spcBef>
                <a:spcPct val="0"/>
              </a:spcBef>
              <a:spcAft>
                <a:spcPct val="0"/>
              </a:spcAft>
              <a:defRPr sz="2500">
                <a:solidFill>
                  <a:schemeClr val="tx1"/>
                </a:solidFill>
                <a:latin typeface="Arial" charset="0"/>
                <a:ea typeface="ＭＳ Ｐゴシック" charset="0"/>
              </a:defRPr>
            </a:lvl8pPr>
            <a:lvl9pPr marL="3886200" indent="-228600" eaLnBrk="0" fontAlgn="base" hangingPunct="0">
              <a:spcBef>
                <a:spcPct val="0"/>
              </a:spcBef>
              <a:spcAft>
                <a:spcPct val="0"/>
              </a:spcAft>
              <a:defRPr sz="2500">
                <a:solidFill>
                  <a:schemeClr val="tx1"/>
                </a:solidFill>
                <a:latin typeface="Arial" charset="0"/>
                <a:ea typeface="ＭＳ Ｐゴシック" charset="0"/>
              </a:defRPr>
            </a:lvl9pPr>
          </a:lstStyle>
          <a:p>
            <a:r>
              <a:rPr lang="en-US" smtClean="0">
                <a:solidFill>
                  <a:srgbClr val="FFFF00"/>
                </a:solidFill>
              </a:rPr>
              <a:t>Example of inter-phylum transfer: threonyl tRNA synthetase</a:t>
            </a:r>
          </a:p>
        </p:txBody>
      </p:sp>
    </p:spTree>
    <p:extLst>
      <p:ext uri="{BB962C8B-B14F-4D97-AF65-F5344CB8AC3E}">
        <p14:creationId xmlns:p14="http://schemas.microsoft.com/office/powerpoint/2010/main" val="29108648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43921"/>
          </a:schemeClr>
        </a:solidFill>
        <a:effectLst/>
      </p:bgPr>
    </p:bg>
    <p:spTree>
      <p:nvGrpSpPr>
        <p:cNvPr id="1" name=""/>
        <p:cNvGrpSpPr/>
        <p:nvPr/>
      </p:nvGrpSpPr>
      <p:grpSpPr>
        <a:xfrm>
          <a:off x="0" y="0"/>
          <a:ext cx="0" cy="0"/>
          <a:chOff x="0" y="0"/>
          <a:chExt cx="0" cy="0"/>
        </a:xfrm>
      </p:grpSpPr>
      <p:sp>
        <p:nvSpPr>
          <p:cNvPr id="310274" name="Title 1"/>
          <p:cNvSpPr>
            <a:spLocks noGrp="1"/>
          </p:cNvSpPr>
          <p:nvPr>
            <p:ph type="title"/>
          </p:nvPr>
        </p:nvSpPr>
        <p:spPr>
          <a:xfrm>
            <a:off x="304514" y="2"/>
            <a:ext cx="8686511" cy="533681"/>
          </a:xfrm>
        </p:spPr>
        <p:txBody>
          <a:bodyPr/>
          <a:lstStyle/>
          <a:p>
            <a:pPr algn="l"/>
            <a:r>
              <a:rPr lang="en-US" sz="2500">
                <a:latin typeface="Calibri" charset="0"/>
                <a:ea typeface="ＭＳ Ｐゴシック" charset="0"/>
                <a:cs typeface="ＭＳ Ｐゴシック" charset="0"/>
              </a:rPr>
              <a:t>ThrRS Phylogeny  –  </a:t>
            </a:r>
            <a:r>
              <a:rPr lang="en-US" sz="2500">
                <a:latin typeface="Times New Roman" charset="0"/>
                <a:ea typeface="ＭＳ Ｐゴシック" charset="0"/>
                <a:cs typeface="Times New Roman" charset="0"/>
              </a:rPr>
              <a:t>γ</a:t>
            </a:r>
            <a:r>
              <a:rPr lang="en-US" sz="2500">
                <a:latin typeface="Calibri" charset="0"/>
                <a:ea typeface="ＭＳ Ｐゴシック" charset="0"/>
                <a:cs typeface="ＭＳ Ｐゴシック" charset="0"/>
              </a:rPr>
              <a:t>-Proteobacteria</a:t>
            </a:r>
          </a:p>
        </p:txBody>
      </p:sp>
      <p:pic>
        <p:nvPicPr>
          <p:cNvPr id="310275" name="Picture 3" descr="exportthrRSGamma.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432" y="264740"/>
            <a:ext cx="7543512" cy="663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76" name="TextBox 4"/>
          <p:cNvSpPr txBox="1">
            <a:spLocks noChangeArrowheads="1"/>
          </p:cNvSpPr>
          <p:nvPr/>
        </p:nvSpPr>
        <p:spPr bwMode="auto">
          <a:xfrm>
            <a:off x="6150851" y="3433203"/>
            <a:ext cx="3200977" cy="9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1" rIns="91280" bIns="45641">
            <a:spAutoFit/>
          </a:bodyPr>
          <a:lstStyle>
            <a:lvl1pPr eaLnBrk="0" hangingPunct="0">
              <a:defRPr sz="2500">
                <a:solidFill>
                  <a:schemeClr val="tx1"/>
                </a:solidFill>
                <a:latin typeface="Arial" charset="0"/>
                <a:ea typeface="ＭＳ Ｐゴシック" charset="0"/>
                <a:cs typeface="ＭＳ Ｐゴシック" charset="0"/>
              </a:defRPr>
            </a:lvl1pPr>
            <a:lvl2pPr marL="742950" indent="-285750" eaLnBrk="0" hangingPunct="0">
              <a:defRPr sz="2500">
                <a:solidFill>
                  <a:schemeClr val="tx1"/>
                </a:solidFill>
                <a:latin typeface="Arial" charset="0"/>
                <a:ea typeface="ＭＳ Ｐゴシック" charset="0"/>
              </a:defRPr>
            </a:lvl2pPr>
            <a:lvl3pPr marL="1143000" indent="-228600" eaLnBrk="0" hangingPunct="0">
              <a:defRPr sz="2500">
                <a:solidFill>
                  <a:schemeClr val="tx1"/>
                </a:solidFill>
                <a:latin typeface="Arial" charset="0"/>
                <a:ea typeface="ＭＳ Ｐゴシック" charset="0"/>
              </a:defRPr>
            </a:lvl3pPr>
            <a:lvl4pPr marL="1600200" indent="-228600" eaLnBrk="0" hangingPunct="0">
              <a:defRPr sz="2500">
                <a:solidFill>
                  <a:schemeClr val="tx1"/>
                </a:solidFill>
                <a:latin typeface="Arial" charset="0"/>
                <a:ea typeface="ＭＳ Ｐゴシック" charset="0"/>
              </a:defRPr>
            </a:lvl4pPr>
            <a:lvl5pPr marL="2057400" indent="-228600" eaLnBrk="0" hangingPunct="0">
              <a:defRPr sz="2500">
                <a:solidFill>
                  <a:schemeClr val="tx1"/>
                </a:solidFill>
                <a:latin typeface="Arial" charset="0"/>
                <a:ea typeface="ＭＳ Ｐゴシック" charset="0"/>
              </a:defRPr>
            </a:lvl5pPr>
            <a:lvl6pPr marL="2514600" indent="-228600" eaLnBrk="0" fontAlgn="base" hangingPunct="0">
              <a:spcBef>
                <a:spcPct val="0"/>
              </a:spcBef>
              <a:spcAft>
                <a:spcPct val="0"/>
              </a:spcAft>
              <a:defRPr sz="2500">
                <a:solidFill>
                  <a:schemeClr val="tx1"/>
                </a:solidFill>
                <a:latin typeface="Arial" charset="0"/>
                <a:ea typeface="ＭＳ Ｐゴシック" charset="0"/>
              </a:defRPr>
            </a:lvl6pPr>
            <a:lvl7pPr marL="2971800" indent="-228600" eaLnBrk="0" fontAlgn="base" hangingPunct="0">
              <a:spcBef>
                <a:spcPct val="0"/>
              </a:spcBef>
              <a:spcAft>
                <a:spcPct val="0"/>
              </a:spcAft>
              <a:defRPr sz="2500">
                <a:solidFill>
                  <a:schemeClr val="tx1"/>
                </a:solidFill>
                <a:latin typeface="Arial" charset="0"/>
                <a:ea typeface="ＭＳ Ｐゴシック" charset="0"/>
              </a:defRPr>
            </a:lvl7pPr>
            <a:lvl8pPr marL="3429000" indent="-228600" eaLnBrk="0" fontAlgn="base" hangingPunct="0">
              <a:spcBef>
                <a:spcPct val="0"/>
              </a:spcBef>
              <a:spcAft>
                <a:spcPct val="0"/>
              </a:spcAft>
              <a:defRPr sz="2500">
                <a:solidFill>
                  <a:schemeClr val="tx1"/>
                </a:solidFill>
                <a:latin typeface="Arial" charset="0"/>
                <a:ea typeface="ＭＳ Ｐゴシック" charset="0"/>
              </a:defRPr>
            </a:lvl8pPr>
            <a:lvl9pPr marL="3886200" indent="-228600"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r>
              <a:rPr lang="en-US" sz="1800">
                <a:solidFill>
                  <a:srgbClr val="000000"/>
                </a:solidFill>
                <a:cs typeface="Arial" charset="0"/>
              </a:rPr>
              <a:t>HTCC5015</a:t>
            </a:r>
            <a:br>
              <a:rPr lang="en-US" sz="1800">
                <a:solidFill>
                  <a:srgbClr val="000000"/>
                </a:solidFill>
                <a:cs typeface="Arial" charset="0"/>
              </a:rPr>
            </a:br>
            <a:r>
              <a:rPr lang="en-US" sz="1800">
                <a:solidFill>
                  <a:srgbClr val="000000"/>
                </a:solidFill>
                <a:cs typeface="Arial" charset="0"/>
              </a:rPr>
              <a:t>marine </a:t>
            </a:r>
            <a:r>
              <a:rPr lang="en-US" sz="1800">
                <a:solidFill>
                  <a:srgbClr val="000000"/>
                </a:solidFill>
                <a:latin typeface="Times New Roman" charset="0"/>
                <a:cs typeface="Times New Roman" charset="0"/>
              </a:rPr>
              <a:t>γ</a:t>
            </a:r>
            <a:r>
              <a:rPr lang="en-US" sz="1800">
                <a:solidFill>
                  <a:srgbClr val="000000"/>
                </a:solidFill>
                <a:cs typeface="Arial" charset="0"/>
              </a:rPr>
              <a:t>-proteobacterium </a:t>
            </a:r>
            <a:br>
              <a:rPr lang="en-US" sz="1800">
                <a:solidFill>
                  <a:srgbClr val="000000"/>
                </a:solidFill>
                <a:cs typeface="Arial" charset="0"/>
              </a:rPr>
            </a:br>
            <a:r>
              <a:rPr lang="en-US" sz="1800">
                <a:solidFill>
                  <a:srgbClr val="000000"/>
                </a:solidFill>
                <a:cs typeface="Arial" charset="0"/>
              </a:rPr>
              <a:t>(Sargasso Sea)</a:t>
            </a:r>
          </a:p>
        </p:txBody>
      </p:sp>
      <p:cxnSp>
        <p:nvCxnSpPr>
          <p:cNvPr id="7" name="Straight Arrow Connector 6"/>
          <p:cNvCxnSpPr>
            <a:cxnSpLocks noChangeShapeType="1"/>
          </p:cNvCxnSpPr>
          <p:nvPr/>
        </p:nvCxnSpPr>
        <p:spPr bwMode="auto">
          <a:xfrm rot="10800000" flipV="1">
            <a:off x="4156364" y="3978088"/>
            <a:ext cx="1974273" cy="22412"/>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10278" name="TextBox 10"/>
          <p:cNvSpPr txBox="1">
            <a:spLocks noChangeArrowheads="1"/>
          </p:cNvSpPr>
          <p:nvPr/>
        </p:nvSpPr>
        <p:spPr bwMode="auto">
          <a:xfrm>
            <a:off x="4491187" y="3137650"/>
            <a:ext cx="1546474" cy="48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940" tIns="40968" rIns="81940" bIns="40968">
            <a:spAutoFit/>
          </a:bodyPr>
          <a:lstStyle>
            <a:lvl1pPr eaLnBrk="0" hangingPunct="0">
              <a:defRPr sz="2500">
                <a:solidFill>
                  <a:schemeClr val="tx1"/>
                </a:solidFill>
                <a:latin typeface="Arial" charset="0"/>
                <a:ea typeface="ＭＳ Ｐゴシック" charset="0"/>
                <a:cs typeface="ＭＳ Ｐゴシック" charset="0"/>
              </a:defRPr>
            </a:lvl1pPr>
            <a:lvl2pPr marL="742950" indent="-285750" eaLnBrk="0" hangingPunct="0">
              <a:defRPr sz="2500">
                <a:solidFill>
                  <a:schemeClr val="tx1"/>
                </a:solidFill>
                <a:latin typeface="Arial" charset="0"/>
                <a:ea typeface="ＭＳ Ｐゴシック" charset="0"/>
              </a:defRPr>
            </a:lvl2pPr>
            <a:lvl3pPr marL="1143000" indent="-228600" eaLnBrk="0" hangingPunct="0">
              <a:defRPr sz="2500">
                <a:solidFill>
                  <a:schemeClr val="tx1"/>
                </a:solidFill>
                <a:latin typeface="Arial" charset="0"/>
                <a:ea typeface="ＭＳ Ｐゴシック" charset="0"/>
              </a:defRPr>
            </a:lvl3pPr>
            <a:lvl4pPr marL="1600200" indent="-228600" eaLnBrk="0" hangingPunct="0">
              <a:defRPr sz="2500">
                <a:solidFill>
                  <a:schemeClr val="tx1"/>
                </a:solidFill>
                <a:latin typeface="Arial" charset="0"/>
                <a:ea typeface="ＭＳ Ｐゴシック" charset="0"/>
              </a:defRPr>
            </a:lvl4pPr>
            <a:lvl5pPr marL="2057400" indent="-228600" eaLnBrk="0" hangingPunct="0">
              <a:defRPr sz="2500">
                <a:solidFill>
                  <a:schemeClr val="tx1"/>
                </a:solidFill>
                <a:latin typeface="Arial" charset="0"/>
                <a:ea typeface="ＭＳ Ｐゴシック" charset="0"/>
              </a:defRPr>
            </a:lvl5pPr>
            <a:lvl6pPr marL="2514600" indent="-228600" eaLnBrk="0" fontAlgn="base" hangingPunct="0">
              <a:spcBef>
                <a:spcPct val="0"/>
              </a:spcBef>
              <a:spcAft>
                <a:spcPct val="0"/>
              </a:spcAft>
              <a:defRPr sz="2500">
                <a:solidFill>
                  <a:schemeClr val="tx1"/>
                </a:solidFill>
                <a:latin typeface="Arial" charset="0"/>
                <a:ea typeface="ＭＳ Ｐゴシック" charset="0"/>
              </a:defRPr>
            </a:lvl6pPr>
            <a:lvl7pPr marL="2971800" indent="-228600" eaLnBrk="0" fontAlgn="base" hangingPunct="0">
              <a:spcBef>
                <a:spcPct val="0"/>
              </a:spcBef>
              <a:spcAft>
                <a:spcPct val="0"/>
              </a:spcAft>
              <a:defRPr sz="2500">
                <a:solidFill>
                  <a:schemeClr val="tx1"/>
                </a:solidFill>
                <a:latin typeface="Arial" charset="0"/>
                <a:ea typeface="ＭＳ Ｐゴシック" charset="0"/>
              </a:defRPr>
            </a:lvl7pPr>
            <a:lvl8pPr marL="3429000" indent="-228600" eaLnBrk="0" fontAlgn="base" hangingPunct="0">
              <a:spcBef>
                <a:spcPct val="0"/>
              </a:spcBef>
              <a:spcAft>
                <a:spcPct val="0"/>
              </a:spcAft>
              <a:defRPr sz="2500">
                <a:solidFill>
                  <a:schemeClr val="tx1"/>
                </a:solidFill>
                <a:latin typeface="Arial" charset="0"/>
                <a:ea typeface="ＭＳ Ｐゴシック" charset="0"/>
              </a:defRPr>
            </a:lvl8pPr>
            <a:lvl9pPr marL="3886200" indent="-228600"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r>
              <a:rPr lang="en-US" sz="1300">
                <a:solidFill>
                  <a:srgbClr val="000000"/>
                </a:solidFill>
              </a:rPr>
              <a:t>Xantho- and </a:t>
            </a:r>
            <a:br>
              <a:rPr lang="en-US" sz="1300">
                <a:solidFill>
                  <a:srgbClr val="000000"/>
                </a:solidFill>
              </a:rPr>
            </a:br>
            <a:r>
              <a:rPr lang="en-US" sz="1300">
                <a:solidFill>
                  <a:srgbClr val="000000"/>
                </a:solidFill>
              </a:rPr>
              <a:t>Pseudomonadales</a:t>
            </a:r>
          </a:p>
        </p:txBody>
      </p:sp>
      <p:sp>
        <p:nvSpPr>
          <p:cNvPr id="310279" name="TextBox 12"/>
          <p:cNvSpPr txBox="1">
            <a:spLocks noChangeArrowheads="1"/>
          </p:cNvSpPr>
          <p:nvPr/>
        </p:nvSpPr>
        <p:spPr bwMode="auto">
          <a:xfrm>
            <a:off x="4294913" y="3697945"/>
            <a:ext cx="1434952" cy="28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940" tIns="40968" rIns="81940" bIns="40968">
            <a:spAutoFit/>
          </a:bodyPr>
          <a:lstStyle>
            <a:lvl1pPr eaLnBrk="0" hangingPunct="0">
              <a:defRPr sz="2500">
                <a:solidFill>
                  <a:schemeClr val="tx1"/>
                </a:solidFill>
                <a:latin typeface="Arial" charset="0"/>
                <a:ea typeface="ＭＳ Ｐゴシック" charset="0"/>
                <a:cs typeface="ＭＳ Ｐゴシック" charset="0"/>
              </a:defRPr>
            </a:lvl1pPr>
            <a:lvl2pPr marL="742950" indent="-285750" eaLnBrk="0" hangingPunct="0">
              <a:defRPr sz="2500">
                <a:solidFill>
                  <a:schemeClr val="tx1"/>
                </a:solidFill>
                <a:latin typeface="Arial" charset="0"/>
                <a:ea typeface="ＭＳ Ｐゴシック" charset="0"/>
              </a:defRPr>
            </a:lvl2pPr>
            <a:lvl3pPr marL="1143000" indent="-228600" eaLnBrk="0" hangingPunct="0">
              <a:defRPr sz="2500">
                <a:solidFill>
                  <a:schemeClr val="tx1"/>
                </a:solidFill>
                <a:latin typeface="Arial" charset="0"/>
                <a:ea typeface="ＭＳ Ｐゴシック" charset="0"/>
              </a:defRPr>
            </a:lvl3pPr>
            <a:lvl4pPr marL="1600200" indent="-228600" eaLnBrk="0" hangingPunct="0">
              <a:defRPr sz="2500">
                <a:solidFill>
                  <a:schemeClr val="tx1"/>
                </a:solidFill>
                <a:latin typeface="Arial" charset="0"/>
                <a:ea typeface="ＭＳ Ｐゴシック" charset="0"/>
              </a:defRPr>
            </a:lvl4pPr>
            <a:lvl5pPr marL="2057400" indent="-228600" eaLnBrk="0" hangingPunct="0">
              <a:defRPr sz="2500">
                <a:solidFill>
                  <a:schemeClr val="tx1"/>
                </a:solidFill>
                <a:latin typeface="Arial" charset="0"/>
                <a:ea typeface="ＭＳ Ｐゴシック" charset="0"/>
              </a:defRPr>
            </a:lvl5pPr>
            <a:lvl6pPr marL="2514600" indent="-228600" eaLnBrk="0" fontAlgn="base" hangingPunct="0">
              <a:spcBef>
                <a:spcPct val="0"/>
              </a:spcBef>
              <a:spcAft>
                <a:spcPct val="0"/>
              </a:spcAft>
              <a:defRPr sz="2500">
                <a:solidFill>
                  <a:schemeClr val="tx1"/>
                </a:solidFill>
                <a:latin typeface="Arial" charset="0"/>
                <a:ea typeface="ＭＳ Ｐゴシック" charset="0"/>
              </a:defRPr>
            </a:lvl6pPr>
            <a:lvl7pPr marL="2971800" indent="-228600" eaLnBrk="0" fontAlgn="base" hangingPunct="0">
              <a:spcBef>
                <a:spcPct val="0"/>
              </a:spcBef>
              <a:spcAft>
                <a:spcPct val="0"/>
              </a:spcAft>
              <a:defRPr sz="2500">
                <a:solidFill>
                  <a:schemeClr val="tx1"/>
                </a:solidFill>
                <a:latin typeface="Arial" charset="0"/>
                <a:ea typeface="ＭＳ Ｐゴシック" charset="0"/>
              </a:defRPr>
            </a:lvl7pPr>
            <a:lvl8pPr marL="3429000" indent="-228600" eaLnBrk="0" fontAlgn="base" hangingPunct="0">
              <a:spcBef>
                <a:spcPct val="0"/>
              </a:spcBef>
              <a:spcAft>
                <a:spcPct val="0"/>
              </a:spcAft>
              <a:defRPr sz="2500">
                <a:solidFill>
                  <a:schemeClr val="tx1"/>
                </a:solidFill>
                <a:latin typeface="Arial" charset="0"/>
                <a:ea typeface="ＭＳ Ｐゴシック" charset="0"/>
              </a:defRPr>
            </a:lvl8pPr>
            <a:lvl9pPr marL="3886200" indent="-228600"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r>
              <a:rPr lang="en-US" sz="1300">
                <a:solidFill>
                  <a:srgbClr val="000000"/>
                </a:solidFill>
              </a:rPr>
              <a:t>Oceanospirillales</a:t>
            </a:r>
          </a:p>
        </p:txBody>
      </p:sp>
      <p:sp>
        <p:nvSpPr>
          <p:cNvPr id="310280" name="TextBox 13"/>
          <p:cNvSpPr txBox="1">
            <a:spLocks noChangeArrowheads="1"/>
          </p:cNvSpPr>
          <p:nvPr/>
        </p:nvSpPr>
        <p:spPr bwMode="auto">
          <a:xfrm>
            <a:off x="3590641" y="537886"/>
            <a:ext cx="2253617" cy="28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940" tIns="40968" rIns="81940" bIns="40968">
            <a:spAutoFit/>
          </a:bodyPr>
          <a:lstStyle>
            <a:lvl1pPr eaLnBrk="0" hangingPunct="0">
              <a:defRPr sz="2500">
                <a:solidFill>
                  <a:schemeClr val="tx1"/>
                </a:solidFill>
                <a:latin typeface="Arial" charset="0"/>
                <a:ea typeface="ＭＳ Ｐゴシック" charset="0"/>
                <a:cs typeface="ＭＳ Ｐゴシック" charset="0"/>
              </a:defRPr>
            </a:lvl1pPr>
            <a:lvl2pPr marL="742950" indent="-285750" eaLnBrk="0" hangingPunct="0">
              <a:defRPr sz="2500">
                <a:solidFill>
                  <a:schemeClr val="tx1"/>
                </a:solidFill>
                <a:latin typeface="Arial" charset="0"/>
                <a:ea typeface="ＭＳ Ｐゴシック" charset="0"/>
              </a:defRPr>
            </a:lvl2pPr>
            <a:lvl3pPr marL="1143000" indent="-228600" eaLnBrk="0" hangingPunct="0">
              <a:defRPr sz="2500">
                <a:solidFill>
                  <a:schemeClr val="tx1"/>
                </a:solidFill>
                <a:latin typeface="Arial" charset="0"/>
                <a:ea typeface="ＭＳ Ｐゴシック" charset="0"/>
              </a:defRPr>
            </a:lvl3pPr>
            <a:lvl4pPr marL="1600200" indent="-228600" eaLnBrk="0" hangingPunct="0">
              <a:defRPr sz="2500">
                <a:solidFill>
                  <a:schemeClr val="tx1"/>
                </a:solidFill>
                <a:latin typeface="Arial" charset="0"/>
                <a:ea typeface="ＭＳ Ｐゴシック" charset="0"/>
              </a:defRPr>
            </a:lvl4pPr>
            <a:lvl5pPr marL="2057400" indent="-228600" eaLnBrk="0" hangingPunct="0">
              <a:defRPr sz="2500">
                <a:solidFill>
                  <a:schemeClr val="tx1"/>
                </a:solidFill>
                <a:latin typeface="Arial" charset="0"/>
                <a:ea typeface="ＭＳ Ｐゴシック" charset="0"/>
              </a:defRPr>
            </a:lvl5pPr>
            <a:lvl6pPr marL="2514600" indent="-228600" eaLnBrk="0" fontAlgn="base" hangingPunct="0">
              <a:spcBef>
                <a:spcPct val="0"/>
              </a:spcBef>
              <a:spcAft>
                <a:spcPct val="0"/>
              </a:spcAft>
              <a:defRPr sz="2500">
                <a:solidFill>
                  <a:schemeClr val="tx1"/>
                </a:solidFill>
                <a:latin typeface="Arial" charset="0"/>
                <a:ea typeface="ＭＳ Ｐゴシック" charset="0"/>
              </a:defRPr>
            </a:lvl6pPr>
            <a:lvl7pPr marL="2971800" indent="-228600" eaLnBrk="0" fontAlgn="base" hangingPunct="0">
              <a:spcBef>
                <a:spcPct val="0"/>
              </a:spcBef>
              <a:spcAft>
                <a:spcPct val="0"/>
              </a:spcAft>
              <a:defRPr sz="2500">
                <a:solidFill>
                  <a:schemeClr val="tx1"/>
                </a:solidFill>
                <a:latin typeface="Arial" charset="0"/>
                <a:ea typeface="ＭＳ Ｐゴシック" charset="0"/>
              </a:defRPr>
            </a:lvl7pPr>
            <a:lvl8pPr marL="3429000" indent="-228600" eaLnBrk="0" fontAlgn="base" hangingPunct="0">
              <a:spcBef>
                <a:spcPct val="0"/>
              </a:spcBef>
              <a:spcAft>
                <a:spcPct val="0"/>
              </a:spcAft>
              <a:defRPr sz="2500">
                <a:solidFill>
                  <a:schemeClr val="tx1"/>
                </a:solidFill>
                <a:latin typeface="Arial" charset="0"/>
                <a:ea typeface="ＭＳ Ｐゴシック" charset="0"/>
              </a:defRPr>
            </a:lvl8pPr>
            <a:lvl9pPr marL="3886200" indent="-228600"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r>
              <a:rPr lang="en-US" sz="1300">
                <a:solidFill>
                  <a:srgbClr val="FF0000"/>
                </a:solidFill>
              </a:rPr>
              <a:t>Outgroup (β-Proteobacteria)</a:t>
            </a:r>
          </a:p>
        </p:txBody>
      </p:sp>
      <p:cxnSp>
        <p:nvCxnSpPr>
          <p:cNvPr id="15" name="Straight Arrow Connector 14"/>
          <p:cNvCxnSpPr>
            <a:cxnSpLocks noChangeShapeType="1"/>
          </p:cNvCxnSpPr>
          <p:nvPr/>
        </p:nvCxnSpPr>
        <p:spPr bwMode="auto">
          <a:xfrm rot="10800000" flipV="1">
            <a:off x="3833097" y="3854824"/>
            <a:ext cx="502227" cy="61632"/>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10282" name="TextBox 18"/>
          <p:cNvSpPr txBox="1">
            <a:spLocks noChangeArrowheads="1"/>
          </p:cNvSpPr>
          <p:nvPr/>
        </p:nvSpPr>
        <p:spPr bwMode="auto">
          <a:xfrm>
            <a:off x="5156492" y="2218770"/>
            <a:ext cx="1462873" cy="28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940" tIns="40968" rIns="81940" bIns="40968">
            <a:spAutoFit/>
          </a:bodyPr>
          <a:lstStyle>
            <a:lvl1pPr eaLnBrk="0" hangingPunct="0">
              <a:defRPr sz="2500">
                <a:solidFill>
                  <a:schemeClr val="tx1"/>
                </a:solidFill>
                <a:latin typeface="Arial" charset="0"/>
                <a:ea typeface="ＭＳ Ｐゴシック" charset="0"/>
                <a:cs typeface="ＭＳ Ｐゴシック" charset="0"/>
              </a:defRPr>
            </a:lvl1pPr>
            <a:lvl2pPr marL="742950" indent="-285750" eaLnBrk="0" hangingPunct="0">
              <a:defRPr sz="2500">
                <a:solidFill>
                  <a:schemeClr val="tx1"/>
                </a:solidFill>
                <a:latin typeface="Arial" charset="0"/>
                <a:ea typeface="ＭＳ Ｐゴシック" charset="0"/>
              </a:defRPr>
            </a:lvl2pPr>
            <a:lvl3pPr marL="1143000" indent="-228600" eaLnBrk="0" hangingPunct="0">
              <a:defRPr sz="2500">
                <a:solidFill>
                  <a:schemeClr val="tx1"/>
                </a:solidFill>
                <a:latin typeface="Arial" charset="0"/>
                <a:ea typeface="ＭＳ Ｐゴシック" charset="0"/>
              </a:defRPr>
            </a:lvl3pPr>
            <a:lvl4pPr marL="1600200" indent="-228600" eaLnBrk="0" hangingPunct="0">
              <a:defRPr sz="2500">
                <a:solidFill>
                  <a:schemeClr val="tx1"/>
                </a:solidFill>
                <a:latin typeface="Arial" charset="0"/>
                <a:ea typeface="ＭＳ Ｐゴシック" charset="0"/>
              </a:defRPr>
            </a:lvl4pPr>
            <a:lvl5pPr marL="2057400" indent="-228600" eaLnBrk="0" hangingPunct="0">
              <a:defRPr sz="2500">
                <a:solidFill>
                  <a:schemeClr val="tx1"/>
                </a:solidFill>
                <a:latin typeface="Arial" charset="0"/>
                <a:ea typeface="ＭＳ Ｐゴシック" charset="0"/>
              </a:defRPr>
            </a:lvl5pPr>
            <a:lvl6pPr marL="2514600" indent="-228600" eaLnBrk="0" fontAlgn="base" hangingPunct="0">
              <a:spcBef>
                <a:spcPct val="0"/>
              </a:spcBef>
              <a:spcAft>
                <a:spcPct val="0"/>
              </a:spcAft>
              <a:defRPr sz="2500">
                <a:solidFill>
                  <a:schemeClr val="tx1"/>
                </a:solidFill>
                <a:latin typeface="Arial" charset="0"/>
                <a:ea typeface="ＭＳ Ｐゴシック" charset="0"/>
              </a:defRPr>
            </a:lvl6pPr>
            <a:lvl7pPr marL="2971800" indent="-228600" eaLnBrk="0" fontAlgn="base" hangingPunct="0">
              <a:spcBef>
                <a:spcPct val="0"/>
              </a:spcBef>
              <a:spcAft>
                <a:spcPct val="0"/>
              </a:spcAft>
              <a:defRPr sz="2500">
                <a:solidFill>
                  <a:schemeClr val="tx1"/>
                </a:solidFill>
                <a:latin typeface="Arial" charset="0"/>
                <a:ea typeface="ＭＳ Ｐゴシック" charset="0"/>
              </a:defRPr>
            </a:lvl7pPr>
            <a:lvl8pPr marL="3429000" indent="-228600" eaLnBrk="0" fontAlgn="base" hangingPunct="0">
              <a:spcBef>
                <a:spcPct val="0"/>
              </a:spcBef>
              <a:spcAft>
                <a:spcPct val="0"/>
              </a:spcAft>
              <a:defRPr sz="2500">
                <a:solidFill>
                  <a:schemeClr val="tx1"/>
                </a:solidFill>
                <a:latin typeface="Arial" charset="0"/>
                <a:ea typeface="ＭＳ Ｐゴシック" charset="0"/>
              </a:defRPr>
            </a:lvl8pPr>
            <a:lvl9pPr marL="3886200" indent="-228600"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r>
              <a:rPr lang="en-US" sz="1300">
                <a:solidFill>
                  <a:srgbClr val="000000"/>
                </a:solidFill>
              </a:rPr>
              <a:t>Enterobacteriales</a:t>
            </a:r>
          </a:p>
        </p:txBody>
      </p:sp>
      <p:sp>
        <p:nvSpPr>
          <p:cNvPr id="310283" name="TextBox 19"/>
          <p:cNvSpPr txBox="1">
            <a:spLocks noChangeArrowheads="1"/>
          </p:cNvSpPr>
          <p:nvPr/>
        </p:nvSpPr>
        <p:spPr bwMode="auto">
          <a:xfrm>
            <a:off x="5341219" y="4856355"/>
            <a:ext cx="767777" cy="28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940" tIns="40968" rIns="81940" bIns="40968">
            <a:spAutoFit/>
          </a:bodyPr>
          <a:lstStyle>
            <a:lvl1pPr eaLnBrk="0" hangingPunct="0">
              <a:defRPr sz="2500">
                <a:solidFill>
                  <a:schemeClr val="tx1"/>
                </a:solidFill>
                <a:latin typeface="Arial" charset="0"/>
                <a:ea typeface="ＭＳ Ｐゴシック" charset="0"/>
                <a:cs typeface="ＭＳ Ｐゴシック" charset="0"/>
              </a:defRPr>
            </a:lvl1pPr>
            <a:lvl2pPr marL="742950" indent="-285750" eaLnBrk="0" hangingPunct="0">
              <a:defRPr sz="2500">
                <a:solidFill>
                  <a:schemeClr val="tx1"/>
                </a:solidFill>
                <a:latin typeface="Arial" charset="0"/>
                <a:ea typeface="ＭＳ Ｐゴシック" charset="0"/>
              </a:defRPr>
            </a:lvl2pPr>
            <a:lvl3pPr marL="1143000" indent="-228600" eaLnBrk="0" hangingPunct="0">
              <a:defRPr sz="2500">
                <a:solidFill>
                  <a:schemeClr val="tx1"/>
                </a:solidFill>
                <a:latin typeface="Arial" charset="0"/>
                <a:ea typeface="ＭＳ Ｐゴシック" charset="0"/>
              </a:defRPr>
            </a:lvl3pPr>
            <a:lvl4pPr marL="1600200" indent="-228600" eaLnBrk="0" hangingPunct="0">
              <a:defRPr sz="2500">
                <a:solidFill>
                  <a:schemeClr val="tx1"/>
                </a:solidFill>
                <a:latin typeface="Arial" charset="0"/>
                <a:ea typeface="ＭＳ Ｐゴシック" charset="0"/>
              </a:defRPr>
            </a:lvl4pPr>
            <a:lvl5pPr marL="2057400" indent="-228600" eaLnBrk="0" hangingPunct="0">
              <a:defRPr sz="2500">
                <a:solidFill>
                  <a:schemeClr val="tx1"/>
                </a:solidFill>
                <a:latin typeface="Arial" charset="0"/>
                <a:ea typeface="ＭＳ Ｐゴシック" charset="0"/>
              </a:defRPr>
            </a:lvl5pPr>
            <a:lvl6pPr marL="2514600" indent="-228600" eaLnBrk="0" fontAlgn="base" hangingPunct="0">
              <a:spcBef>
                <a:spcPct val="0"/>
              </a:spcBef>
              <a:spcAft>
                <a:spcPct val="0"/>
              </a:spcAft>
              <a:defRPr sz="2500">
                <a:solidFill>
                  <a:schemeClr val="tx1"/>
                </a:solidFill>
                <a:latin typeface="Arial" charset="0"/>
                <a:ea typeface="ＭＳ Ｐゴシック" charset="0"/>
              </a:defRPr>
            </a:lvl6pPr>
            <a:lvl7pPr marL="2971800" indent="-228600" eaLnBrk="0" fontAlgn="base" hangingPunct="0">
              <a:spcBef>
                <a:spcPct val="0"/>
              </a:spcBef>
              <a:spcAft>
                <a:spcPct val="0"/>
              </a:spcAft>
              <a:defRPr sz="2500">
                <a:solidFill>
                  <a:schemeClr val="tx1"/>
                </a:solidFill>
                <a:latin typeface="Arial" charset="0"/>
                <a:ea typeface="ＭＳ Ｐゴシック" charset="0"/>
              </a:defRPr>
            </a:lvl7pPr>
            <a:lvl8pPr marL="3429000" indent="-228600" eaLnBrk="0" fontAlgn="base" hangingPunct="0">
              <a:spcBef>
                <a:spcPct val="0"/>
              </a:spcBef>
              <a:spcAft>
                <a:spcPct val="0"/>
              </a:spcAft>
              <a:defRPr sz="2500">
                <a:solidFill>
                  <a:schemeClr val="tx1"/>
                </a:solidFill>
                <a:latin typeface="Arial" charset="0"/>
                <a:ea typeface="ＭＳ Ｐゴシック" charset="0"/>
              </a:defRPr>
            </a:lvl8pPr>
            <a:lvl9pPr marL="3886200" indent="-228600"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r>
              <a:rPr lang="en-US" sz="1300">
                <a:solidFill>
                  <a:srgbClr val="000000"/>
                </a:solidFill>
              </a:rPr>
              <a:t>low light</a:t>
            </a:r>
          </a:p>
        </p:txBody>
      </p:sp>
      <p:sp>
        <p:nvSpPr>
          <p:cNvPr id="310284" name="TextBox 20"/>
          <p:cNvSpPr txBox="1">
            <a:spLocks noChangeArrowheads="1"/>
          </p:cNvSpPr>
          <p:nvPr/>
        </p:nvSpPr>
        <p:spPr bwMode="auto">
          <a:xfrm>
            <a:off x="2632370" y="4213417"/>
            <a:ext cx="832818" cy="28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940" tIns="40968" rIns="81940" bIns="40968">
            <a:spAutoFit/>
          </a:bodyPr>
          <a:lstStyle>
            <a:lvl1pPr eaLnBrk="0" hangingPunct="0">
              <a:defRPr sz="2500">
                <a:solidFill>
                  <a:schemeClr val="tx1"/>
                </a:solidFill>
                <a:latin typeface="Arial" charset="0"/>
                <a:ea typeface="ＭＳ Ｐゴシック" charset="0"/>
                <a:cs typeface="ＭＳ Ｐゴシック" charset="0"/>
              </a:defRPr>
            </a:lvl1pPr>
            <a:lvl2pPr marL="742950" indent="-285750" eaLnBrk="0" hangingPunct="0">
              <a:defRPr sz="2500">
                <a:solidFill>
                  <a:schemeClr val="tx1"/>
                </a:solidFill>
                <a:latin typeface="Arial" charset="0"/>
                <a:ea typeface="ＭＳ Ｐゴシック" charset="0"/>
              </a:defRPr>
            </a:lvl2pPr>
            <a:lvl3pPr marL="1143000" indent="-228600" eaLnBrk="0" hangingPunct="0">
              <a:defRPr sz="2500">
                <a:solidFill>
                  <a:schemeClr val="tx1"/>
                </a:solidFill>
                <a:latin typeface="Arial" charset="0"/>
                <a:ea typeface="ＭＳ Ｐゴシック" charset="0"/>
              </a:defRPr>
            </a:lvl3pPr>
            <a:lvl4pPr marL="1600200" indent="-228600" eaLnBrk="0" hangingPunct="0">
              <a:defRPr sz="2500">
                <a:solidFill>
                  <a:schemeClr val="tx1"/>
                </a:solidFill>
                <a:latin typeface="Arial" charset="0"/>
                <a:ea typeface="ＭＳ Ｐゴシック" charset="0"/>
              </a:defRPr>
            </a:lvl4pPr>
            <a:lvl5pPr marL="2057400" indent="-228600" eaLnBrk="0" hangingPunct="0">
              <a:defRPr sz="2500">
                <a:solidFill>
                  <a:schemeClr val="tx1"/>
                </a:solidFill>
                <a:latin typeface="Arial" charset="0"/>
                <a:ea typeface="ＭＳ Ｐゴシック" charset="0"/>
              </a:defRPr>
            </a:lvl5pPr>
            <a:lvl6pPr marL="2514600" indent="-228600" eaLnBrk="0" fontAlgn="base" hangingPunct="0">
              <a:spcBef>
                <a:spcPct val="0"/>
              </a:spcBef>
              <a:spcAft>
                <a:spcPct val="0"/>
              </a:spcAft>
              <a:defRPr sz="2500">
                <a:solidFill>
                  <a:schemeClr val="tx1"/>
                </a:solidFill>
                <a:latin typeface="Arial" charset="0"/>
                <a:ea typeface="ＭＳ Ｐゴシック" charset="0"/>
              </a:defRPr>
            </a:lvl6pPr>
            <a:lvl7pPr marL="2971800" indent="-228600" eaLnBrk="0" fontAlgn="base" hangingPunct="0">
              <a:spcBef>
                <a:spcPct val="0"/>
              </a:spcBef>
              <a:spcAft>
                <a:spcPct val="0"/>
              </a:spcAft>
              <a:defRPr sz="2500">
                <a:solidFill>
                  <a:schemeClr val="tx1"/>
                </a:solidFill>
                <a:latin typeface="Arial" charset="0"/>
                <a:ea typeface="ＭＳ Ｐゴシック" charset="0"/>
              </a:defRPr>
            </a:lvl7pPr>
            <a:lvl8pPr marL="3429000" indent="-228600" eaLnBrk="0" fontAlgn="base" hangingPunct="0">
              <a:spcBef>
                <a:spcPct val="0"/>
              </a:spcBef>
              <a:spcAft>
                <a:spcPct val="0"/>
              </a:spcAft>
              <a:defRPr sz="2500">
                <a:solidFill>
                  <a:schemeClr val="tx1"/>
                </a:solidFill>
                <a:latin typeface="Arial" charset="0"/>
                <a:ea typeface="ＭＳ Ｐゴシック" charset="0"/>
              </a:defRPr>
            </a:lvl8pPr>
            <a:lvl9pPr marL="3886200" indent="-228600"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r>
              <a:rPr lang="en-US" sz="1300">
                <a:solidFill>
                  <a:srgbClr val="000000"/>
                </a:solidFill>
              </a:rPr>
              <a:t>high light</a:t>
            </a:r>
          </a:p>
        </p:txBody>
      </p:sp>
    </p:spTree>
    <p:extLst>
      <p:ext uri="{BB962C8B-B14F-4D97-AF65-F5344CB8AC3E}">
        <p14:creationId xmlns:p14="http://schemas.microsoft.com/office/powerpoint/2010/main" val="33343218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0300" y="0"/>
            <a:ext cx="6882493" cy="6858000"/>
          </a:xfrm>
          <a:prstGeom prst="rect">
            <a:avLst/>
          </a:prstGeom>
        </p:spPr>
      </p:pic>
    </p:spTree>
    <p:extLst>
      <p:ext uri="{BB962C8B-B14F-4D97-AF65-F5344CB8AC3E}">
        <p14:creationId xmlns:p14="http://schemas.microsoft.com/office/powerpoint/2010/main" val="22476226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55700" y="0"/>
            <a:ext cx="6815441" cy="6858000"/>
          </a:xfrm>
          <a:prstGeom prst="rect">
            <a:avLst/>
          </a:prstGeom>
        </p:spPr>
      </p:pic>
    </p:spTree>
    <p:extLst>
      <p:ext uri="{BB962C8B-B14F-4D97-AF65-F5344CB8AC3E}">
        <p14:creationId xmlns:p14="http://schemas.microsoft.com/office/powerpoint/2010/main" val="356182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1300" y="0"/>
            <a:ext cx="6109042" cy="6858000"/>
          </a:xfrm>
          <a:prstGeom prst="rect">
            <a:avLst/>
          </a:prstGeom>
        </p:spPr>
      </p:pic>
    </p:spTree>
    <p:extLst>
      <p:ext uri="{BB962C8B-B14F-4D97-AF65-F5344CB8AC3E}">
        <p14:creationId xmlns:p14="http://schemas.microsoft.com/office/powerpoint/2010/main" val="3139886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coli.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
        <p:nvSpPr>
          <p:cNvPr id="4" name="TextBox 3"/>
          <p:cNvSpPr txBox="1"/>
          <p:nvPr/>
        </p:nvSpPr>
        <p:spPr>
          <a:xfrm>
            <a:off x="655053" y="387684"/>
            <a:ext cx="8301555" cy="461665"/>
          </a:xfrm>
          <a:prstGeom prst="rect">
            <a:avLst/>
          </a:prstGeom>
          <a:solidFill>
            <a:schemeClr val="bg1"/>
          </a:solidFill>
        </p:spPr>
        <p:txBody>
          <a:bodyPr wrap="none" rtlCol="0">
            <a:spAutoFit/>
          </a:bodyPr>
          <a:lstStyle/>
          <a:p>
            <a:r>
              <a:rPr lang="en-US" dirty="0" smtClean="0"/>
              <a:t>Histogram of theoretical isoelectric points of </a:t>
            </a:r>
            <a:r>
              <a:rPr lang="en-US" i="1" dirty="0" smtClean="0"/>
              <a:t>E. coli </a:t>
            </a:r>
            <a:r>
              <a:rPr lang="en-US" dirty="0" smtClean="0"/>
              <a:t>proteins </a:t>
            </a:r>
            <a:endParaRPr lang="en-US" dirty="0"/>
          </a:p>
        </p:txBody>
      </p:sp>
      <p:sp>
        <p:nvSpPr>
          <p:cNvPr id="5" name="TextBox 4"/>
          <p:cNvSpPr txBox="1"/>
          <p:nvPr/>
        </p:nvSpPr>
        <p:spPr>
          <a:xfrm>
            <a:off x="2446421" y="6189579"/>
            <a:ext cx="4855416" cy="461665"/>
          </a:xfrm>
          <a:prstGeom prst="rect">
            <a:avLst/>
          </a:prstGeom>
          <a:solidFill>
            <a:srgbClr val="FFFFFF"/>
          </a:solidFill>
        </p:spPr>
        <p:txBody>
          <a:bodyPr wrap="none" rtlCol="0">
            <a:spAutoFit/>
          </a:bodyPr>
          <a:lstStyle/>
          <a:p>
            <a:r>
              <a:rPr lang="en-US" dirty="0" smtClean="0"/>
              <a:t>pH at which protein has no charge </a:t>
            </a:r>
            <a:endParaRPr lang="en-US" dirty="0"/>
          </a:p>
        </p:txBody>
      </p:sp>
    </p:spTree>
    <p:extLst>
      <p:ext uri="{BB962C8B-B14F-4D97-AF65-F5344CB8AC3E}">
        <p14:creationId xmlns:p14="http://schemas.microsoft.com/office/powerpoint/2010/main" val="1545637811"/>
      </p:ext>
    </p:extLst>
  </p:cSld>
  <p:clrMapOvr>
    <a:masterClrMapping/>
  </p:clrMapOvr>
</p:sld>
</file>

<file path=ppt/theme/theme1.xml><?xml version="1.0" encoding="utf-8"?>
<a:theme xmlns:a="http://schemas.openxmlformats.org/drawingml/2006/main" name="2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Gleam">
  <a:themeElements>
    <a:clrScheme name="">
      <a:dk1>
        <a:srgbClr val="FFFFFF"/>
      </a:dk1>
      <a:lt1>
        <a:srgbClr val="FFFFFF"/>
      </a:lt1>
      <a:dk2>
        <a:srgbClr val="FFFF99"/>
      </a:dk2>
      <a:lt2>
        <a:srgbClr val="005A58"/>
      </a:lt2>
      <a:accent1>
        <a:srgbClr val="006462"/>
      </a:accent1>
      <a:accent2>
        <a:srgbClr val="6D6FC7"/>
      </a:accent2>
      <a:accent3>
        <a:srgbClr val="FFFFFF"/>
      </a:accent3>
      <a:accent4>
        <a:srgbClr val="DADADA"/>
      </a:accent4>
      <a:accent5>
        <a:srgbClr val="AAB8B7"/>
      </a:accent5>
      <a:accent6>
        <a:srgbClr val="6264B4"/>
      </a:accent6>
      <a:hlink>
        <a:srgbClr val="00FFFF"/>
      </a:hlink>
      <a:folHlink>
        <a:srgbClr val="00FF00"/>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Gleam 4">
        <a:dk1>
          <a:srgbClr val="000000"/>
        </a:dk1>
        <a:lt1>
          <a:srgbClr val="FFFFFF"/>
        </a:lt1>
        <a:dk2>
          <a:srgbClr val="191919"/>
        </a:dk2>
        <a:lt2>
          <a:srgbClr val="B3B3B3"/>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4399</TotalTime>
  <Words>167</Words>
  <Application>Microsoft Macintosh PowerPoint</Application>
  <PresentationFormat>On-screen Show (4:3)</PresentationFormat>
  <Paragraphs>31</Paragraphs>
  <Slides>15</Slides>
  <Notes>2</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2_Default Design</vt:lpstr>
      <vt:lpstr>6_Gleam</vt:lpstr>
      <vt:lpstr>16_Office Theme</vt:lpstr>
      <vt:lpstr>PowerPoint Presentation</vt:lpstr>
      <vt:lpstr>student evaluations</vt:lpstr>
      <vt:lpstr>PowerPoint Presentation</vt:lpstr>
      <vt:lpstr>PowerPoint Presentation</vt:lpstr>
      <vt:lpstr>ThrRS Phylogeny  –  γ-Proteobacteria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Connecticut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Horizontal gene transfer and microbial evolution: Is the Tree-of-Life a Tree? </dc:title>
  <dc:subject/>
  <dc:creator>gogarten</dc:creator>
  <cp:keywords/>
  <dc:description/>
  <cp:lastModifiedBy>J. Peter Gogarten</cp:lastModifiedBy>
  <cp:revision>74</cp:revision>
  <dcterms:modified xsi:type="dcterms:W3CDTF">2014-12-05T14:58:03Z</dcterms:modified>
  <cp:category/>
</cp:coreProperties>
</file>